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2" r:id="rId5"/>
    <p:sldId id="273" r:id="rId6"/>
    <p:sldId id="274" r:id="rId7"/>
    <p:sldId id="26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9" r:id="rId16"/>
    <p:sldId id="270" r:id="rId17"/>
    <p:sldId id="271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A8942B-3636-402A-ABBE-F2E7E55359BB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CA"/>
        </a:p>
      </dgm:t>
    </dgm:pt>
    <dgm:pt modelId="{2F9ECC87-282E-4228-B8D1-D28EC1E2AD58}">
      <dgm:prSet phldrT="[Text]" custT="1"/>
      <dgm:spPr/>
      <dgm:t>
        <a:bodyPr/>
        <a:lstStyle/>
        <a:p>
          <a:r>
            <a:rPr lang="en-CA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itchFamily="18" charset="0"/>
            </a:rPr>
            <a:t>BIG </a:t>
          </a:r>
          <a:r>
            <a:rPr lang="en-CA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itchFamily="18" charset="0"/>
            </a:rPr>
            <a:t>IDEAS</a:t>
          </a:r>
          <a:endParaRPr lang="en-CA" sz="4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Elephant" pitchFamily="18" charset="0"/>
          </a:endParaRPr>
        </a:p>
      </dgm:t>
    </dgm:pt>
    <dgm:pt modelId="{CC9FDA8C-A960-4EE3-B048-6B92191E6A18}" type="parTrans" cxnId="{2EEB0AF4-688E-434E-91B9-BF0296E6E08C}">
      <dgm:prSet/>
      <dgm:spPr/>
      <dgm:t>
        <a:bodyPr/>
        <a:lstStyle/>
        <a:p>
          <a:endParaRPr lang="en-CA"/>
        </a:p>
      </dgm:t>
    </dgm:pt>
    <dgm:pt modelId="{477D0927-5212-47C9-9291-B992DA12F3AC}" type="sibTrans" cxnId="{2EEB0AF4-688E-434E-91B9-BF0296E6E08C}">
      <dgm:prSet/>
      <dgm:spPr/>
      <dgm:t>
        <a:bodyPr/>
        <a:lstStyle/>
        <a:p>
          <a:endParaRPr lang="en-CA"/>
        </a:p>
      </dgm:t>
    </dgm:pt>
    <dgm:pt modelId="{69957E98-9C06-40DB-A4C3-973DBA60F723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Chemical reactions are a </a:t>
          </a:r>
          <a:r>
            <a:rPr lang="en-CA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necessary component of chemical products </a:t>
          </a:r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and processes used in the home and workplace</a:t>
          </a:r>
          <a:endParaRPr lang="en-CA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B079CB3-6A11-4711-8D3E-CA5A1BB589B1}" type="parTrans" cxnId="{959D75A6-0897-4906-AE0E-996779346523}">
      <dgm:prSet/>
      <dgm:spPr/>
      <dgm:t>
        <a:bodyPr/>
        <a:lstStyle/>
        <a:p>
          <a:endParaRPr lang="en-CA"/>
        </a:p>
      </dgm:t>
    </dgm:pt>
    <dgm:pt modelId="{988BB2A7-3898-4473-9155-C75720AB7321}" type="sibTrans" cxnId="{959D75A6-0897-4906-AE0E-996779346523}">
      <dgm:prSet/>
      <dgm:spPr/>
      <dgm:t>
        <a:bodyPr/>
        <a:lstStyle/>
        <a:p>
          <a:endParaRPr lang="en-CA"/>
        </a:p>
      </dgm:t>
    </dgm:pt>
    <dgm:pt modelId="{10C93A4D-21D9-49FD-863B-37EA11E8D472}">
      <dgm:prSet phldrT="[Text]" custT="1"/>
      <dgm:spPr/>
      <dgm:t>
        <a:bodyPr/>
        <a:lstStyle/>
        <a:p>
          <a:r>
            <a:rPr lang="en-C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Chemicals react with one another in </a:t>
          </a:r>
          <a:r>
            <a:rPr lang="en-CA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predictable ways</a:t>
          </a:r>
          <a:endParaRPr lang="en-CA" sz="24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637B0B-1971-4CA6-A2F3-D644F0E51A79}" type="parTrans" cxnId="{5038466E-9630-4C01-A893-32D623B09D5E}">
      <dgm:prSet/>
      <dgm:spPr/>
      <dgm:t>
        <a:bodyPr/>
        <a:lstStyle/>
        <a:p>
          <a:endParaRPr lang="en-CA"/>
        </a:p>
      </dgm:t>
    </dgm:pt>
    <dgm:pt modelId="{FD0FC937-A920-4C4F-A493-AC778D2C5F39}" type="sibTrans" cxnId="{5038466E-9630-4C01-A893-32D623B09D5E}">
      <dgm:prSet/>
      <dgm:spPr/>
      <dgm:t>
        <a:bodyPr/>
        <a:lstStyle/>
        <a:p>
          <a:endParaRPr lang="en-CA"/>
        </a:p>
      </dgm:t>
    </dgm:pt>
    <dgm:pt modelId="{391FB67E-F470-493A-A524-DAEEF7DFE218}" type="pres">
      <dgm:prSet presAssocID="{94A8942B-3636-402A-ABBE-F2E7E55359B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80B65A2A-78CF-4A44-86DC-4C797722230A}" type="pres">
      <dgm:prSet presAssocID="{2F9ECC87-282E-4228-B8D1-D28EC1E2AD5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A771469-9C58-417F-87FA-AEE21CCEA7AB}" type="pres">
      <dgm:prSet presAssocID="{477D0927-5212-47C9-9291-B992DA12F3AC}" presName="sibTrans" presStyleLbl="sibTrans2D1" presStyleIdx="0" presStyleCnt="3" custScaleX="71429"/>
      <dgm:spPr/>
      <dgm:t>
        <a:bodyPr/>
        <a:lstStyle/>
        <a:p>
          <a:endParaRPr lang="en-CA"/>
        </a:p>
      </dgm:t>
    </dgm:pt>
    <dgm:pt modelId="{B1518BAB-ABE8-4DDE-A5B1-22F9B946EECF}" type="pres">
      <dgm:prSet presAssocID="{477D0927-5212-47C9-9291-B992DA12F3AC}" presName="connectorText" presStyleLbl="sibTrans2D1" presStyleIdx="0" presStyleCnt="3"/>
      <dgm:spPr/>
      <dgm:t>
        <a:bodyPr/>
        <a:lstStyle/>
        <a:p>
          <a:endParaRPr lang="en-CA"/>
        </a:p>
      </dgm:t>
    </dgm:pt>
    <dgm:pt modelId="{D7505D70-754A-4B09-BCD8-367FBA539947}" type="pres">
      <dgm:prSet presAssocID="{69957E98-9C06-40DB-A4C3-973DBA60F723}" presName="node" presStyleLbl="node1" presStyleIdx="1" presStyleCnt="3" custRadScaleRad="93656" custRadScaleInc="-1463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4F0A462-7949-4637-904B-99D9736369D7}" type="pres">
      <dgm:prSet presAssocID="{988BB2A7-3898-4473-9155-C75720AB7321}" presName="sibTrans" presStyleLbl="sibTrans2D1" presStyleIdx="1" presStyleCnt="3"/>
      <dgm:spPr/>
      <dgm:t>
        <a:bodyPr/>
        <a:lstStyle/>
        <a:p>
          <a:endParaRPr lang="en-CA"/>
        </a:p>
      </dgm:t>
    </dgm:pt>
    <dgm:pt modelId="{48DC8865-B695-413B-B38D-E94950A0ED92}" type="pres">
      <dgm:prSet presAssocID="{988BB2A7-3898-4473-9155-C75720AB7321}" presName="connectorText" presStyleLbl="sibTrans2D1" presStyleIdx="1" presStyleCnt="3"/>
      <dgm:spPr/>
      <dgm:t>
        <a:bodyPr/>
        <a:lstStyle/>
        <a:p>
          <a:endParaRPr lang="en-CA"/>
        </a:p>
      </dgm:t>
    </dgm:pt>
    <dgm:pt modelId="{9FEB0C6F-67C6-49E4-9A5B-D67C31342708}" type="pres">
      <dgm:prSet presAssocID="{10C93A4D-21D9-49FD-863B-37EA11E8D472}" presName="node" presStyleLbl="node1" presStyleIdx="2" presStyleCnt="3" custRadScaleRad="93189" custRadScaleInc="14451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5ACE5EE-4E43-4D1E-A1CB-641F508545B7}" type="pres">
      <dgm:prSet presAssocID="{FD0FC937-A920-4C4F-A493-AC778D2C5F39}" presName="sibTrans" presStyleLbl="sibTrans2D1" presStyleIdx="2" presStyleCnt="3" custScaleX="71429"/>
      <dgm:spPr/>
      <dgm:t>
        <a:bodyPr/>
        <a:lstStyle/>
        <a:p>
          <a:endParaRPr lang="en-CA"/>
        </a:p>
      </dgm:t>
    </dgm:pt>
    <dgm:pt modelId="{9758663B-5824-46FC-8070-D8888D06A35D}" type="pres">
      <dgm:prSet presAssocID="{FD0FC937-A920-4C4F-A493-AC778D2C5F39}" presName="connectorText" presStyleLbl="sibTrans2D1" presStyleIdx="2" presStyleCnt="3"/>
      <dgm:spPr/>
      <dgm:t>
        <a:bodyPr/>
        <a:lstStyle/>
        <a:p>
          <a:endParaRPr lang="en-CA"/>
        </a:p>
      </dgm:t>
    </dgm:pt>
  </dgm:ptLst>
  <dgm:cxnLst>
    <dgm:cxn modelId="{C57CB77C-D9C0-4F43-8CD6-2E486867D714}" type="presOf" srcId="{FD0FC937-A920-4C4F-A493-AC778D2C5F39}" destId="{9758663B-5824-46FC-8070-D8888D06A35D}" srcOrd="1" destOrd="0" presId="urn:microsoft.com/office/officeart/2005/8/layout/cycle7"/>
    <dgm:cxn modelId="{AD717AE4-265A-4F82-A1E8-D282FDA9F86D}" type="presOf" srcId="{477D0927-5212-47C9-9291-B992DA12F3AC}" destId="{B1518BAB-ABE8-4DDE-A5B1-22F9B946EECF}" srcOrd="1" destOrd="0" presId="urn:microsoft.com/office/officeart/2005/8/layout/cycle7"/>
    <dgm:cxn modelId="{D3B68657-9C20-4695-9CCE-20CE3D235622}" type="presOf" srcId="{988BB2A7-3898-4473-9155-C75720AB7321}" destId="{14F0A462-7949-4637-904B-99D9736369D7}" srcOrd="0" destOrd="0" presId="urn:microsoft.com/office/officeart/2005/8/layout/cycle7"/>
    <dgm:cxn modelId="{B1CB0C7C-8E7A-431B-A1DF-D1BCE7856537}" type="presOf" srcId="{477D0927-5212-47C9-9291-B992DA12F3AC}" destId="{2A771469-9C58-417F-87FA-AEE21CCEA7AB}" srcOrd="0" destOrd="0" presId="urn:microsoft.com/office/officeart/2005/8/layout/cycle7"/>
    <dgm:cxn modelId="{D10D1A93-373F-4A07-9689-AD5DDC6D6A11}" type="presOf" srcId="{988BB2A7-3898-4473-9155-C75720AB7321}" destId="{48DC8865-B695-413B-B38D-E94950A0ED92}" srcOrd="1" destOrd="0" presId="urn:microsoft.com/office/officeart/2005/8/layout/cycle7"/>
    <dgm:cxn modelId="{71FAE6E1-03FD-4FA7-864B-9632D5C1976C}" type="presOf" srcId="{FD0FC937-A920-4C4F-A493-AC778D2C5F39}" destId="{F5ACE5EE-4E43-4D1E-A1CB-641F508545B7}" srcOrd="0" destOrd="0" presId="urn:microsoft.com/office/officeart/2005/8/layout/cycle7"/>
    <dgm:cxn modelId="{9CEFFEAD-7067-4B8E-A0CD-7200DAABF181}" type="presOf" srcId="{10C93A4D-21D9-49FD-863B-37EA11E8D472}" destId="{9FEB0C6F-67C6-49E4-9A5B-D67C31342708}" srcOrd="0" destOrd="0" presId="urn:microsoft.com/office/officeart/2005/8/layout/cycle7"/>
    <dgm:cxn modelId="{78AAAB11-B045-4170-8A9A-5290DE84FAD6}" type="presOf" srcId="{2F9ECC87-282E-4228-B8D1-D28EC1E2AD58}" destId="{80B65A2A-78CF-4A44-86DC-4C797722230A}" srcOrd="0" destOrd="0" presId="urn:microsoft.com/office/officeart/2005/8/layout/cycle7"/>
    <dgm:cxn modelId="{EAEC9B65-E758-4708-8490-6BA0C63D0D5F}" type="presOf" srcId="{94A8942B-3636-402A-ABBE-F2E7E55359BB}" destId="{391FB67E-F470-493A-A524-DAEEF7DFE218}" srcOrd="0" destOrd="0" presId="urn:microsoft.com/office/officeart/2005/8/layout/cycle7"/>
    <dgm:cxn modelId="{5038466E-9630-4C01-A893-32D623B09D5E}" srcId="{94A8942B-3636-402A-ABBE-F2E7E55359BB}" destId="{10C93A4D-21D9-49FD-863B-37EA11E8D472}" srcOrd="2" destOrd="0" parTransId="{35637B0B-1971-4CA6-A2F3-D644F0E51A79}" sibTransId="{FD0FC937-A920-4C4F-A493-AC778D2C5F39}"/>
    <dgm:cxn modelId="{858553F8-91D3-4297-9BE2-1BA655ED0CF0}" type="presOf" srcId="{69957E98-9C06-40DB-A4C3-973DBA60F723}" destId="{D7505D70-754A-4B09-BCD8-367FBA539947}" srcOrd="0" destOrd="0" presId="urn:microsoft.com/office/officeart/2005/8/layout/cycle7"/>
    <dgm:cxn modelId="{959D75A6-0897-4906-AE0E-996779346523}" srcId="{94A8942B-3636-402A-ABBE-F2E7E55359BB}" destId="{69957E98-9C06-40DB-A4C3-973DBA60F723}" srcOrd="1" destOrd="0" parTransId="{AB079CB3-6A11-4711-8D3E-CA5A1BB589B1}" sibTransId="{988BB2A7-3898-4473-9155-C75720AB7321}"/>
    <dgm:cxn modelId="{2EEB0AF4-688E-434E-91B9-BF0296E6E08C}" srcId="{94A8942B-3636-402A-ABBE-F2E7E55359BB}" destId="{2F9ECC87-282E-4228-B8D1-D28EC1E2AD58}" srcOrd="0" destOrd="0" parTransId="{CC9FDA8C-A960-4EE3-B048-6B92191E6A18}" sibTransId="{477D0927-5212-47C9-9291-B992DA12F3AC}"/>
    <dgm:cxn modelId="{C8F9B068-8475-427A-B9A9-C2D883930D07}" type="presParOf" srcId="{391FB67E-F470-493A-A524-DAEEF7DFE218}" destId="{80B65A2A-78CF-4A44-86DC-4C797722230A}" srcOrd="0" destOrd="0" presId="urn:microsoft.com/office/officeart/2005/8/layout/cycle7"/>
    <dgm:cxn modelId="{B10EAC50-47BC-4467-968B-B641E0213B54}" type="presParOf" srcId="{391FB67E-F470-493A-A524-DAEEF7DFE218}" destId="{2A771469-9C58-417F-87FA-AEE21CCEA7AB}" srcOrd="1" destOrd="0" presId="urn:microsoft.com/office/officeart/2005/8/layout/cycle7"/>
    <dgm:cxn modelId="{0260B63A-6BE5-45D6-8259-E00446A6ECEC}" type="presParOf" srcId="{2A771469-9C58-417F-87FA-AEE21CCEA7AB}" destId="{B1518BAB-ABE8-4DDE-A5B1-22F9B946EECF}" srcOrd="0" destOrd="0" presId="urn:microsoft.com/office/officeart/2005/8/layout/cycle7"/>
    <dgm:cxn modelId="{ADEBBD8A-5D59-4599-BD4A-FB7150847788}" type="presParOf" srcId="{391FB67E-F470-493A-A524-DAEEF7DFE218}" destId="{D7505D70-754A-4B09-BCD8-367FBA539947}" srcOrd="2" destOrd="0" presId="urn:microsoft.com/office/officeart/2005/8/layout/cycle7"/>
    <dgm:cxn modelId="{B3983F6B-8D39-4FB3-B47B-4C515E5C4FC4}" type="presParOf" srcId="{391FB67E-F470-493A-A524-DAEEF7DFE218}" destId="{14F0A462-7949-4637-904B-99D9736369D7}" srcOrd="3" destOrd="0" presId="urn:microsoft.com/office/officeart/2005/8/layout/cycle7"/>
    <dgm:cxn modelId="{9141F0DD-6DA5-4E35-9CC0-FAEF423645AB}" type="presParOf" srcId="{14F0A462-7949-4637-904B-99D9736369D7}" destId="{48DC8865-B695-413B-B38D-E94950A0ED92}" srcOrd="0" destOrd="0" presId="urn:microsoft.com/office/officeart/2005/8/layout/cycle7"/>
    <dgm:cxn modelId="{DFD1C71F-BF02-4494-A1DC-9A8E23D3F985}" type="presParOf" srcId="{391FB67E-F470-493A-A524-DAEEF7DFE218}" destId="{9FEB0C6F-67C6-49E4-9A5B-D67C31342708}" srcOrd="4" destOrd="0" presId="urn:microsoft.com/office/officeart/2005/8/layout/cycle7"/>
    <dgm:cxn modelId="{9CB54A22-B47E-42E6-99F5-4627099B9472}" type="presParOf" srcId="{391FB67E-F470-493A-A524-DAEEF7DFE218}" destId="{F5ACE5EE-4E43-4D1E-A1CB-641F508545B7}" srcOrd="5" destOrd="0" presId="urn:microsoft.com/office/officeart/2005/8/layout/cycle7"/>
    <dgm:cxn modelId="{A95C6568-06C7-44E8-8423-3BEB8D9D41A8}" type="presParOf" srcId="{F5ACE5EE-4E43-4D1E-A1CB-641F508545B7}" destId="{9758663B-5824-46FC-8070-D8888D06A35D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CF8C12-3031-4A40-AE90-4E05751283CA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CA"/>
        </a:p>
      </dgm:t>
    </dgm:pt>
    <dgm:pt modelId="{2BBB039D-8012-4753-BB8C-ED763FBB3372}">
      <dgm:prSet phldrT="[Text]"/>
      <dgm:spPr/>
      <dgm:t>
        <a:bodyPr/>
        <a:lstStyle/>
        <a:p>
          <a:r>
            <a:rPr lang="en-CA" b="1" dirty="0" smtClean="0"/>
            <a:t>C3</a:t>
          </a:r>
          <a:r>
            <a:rPr lang="en-CA" dirty="0" smtClean="0"/>
            <a:t>. Demonstrate an understanding of </a:t>
          </a:r>
        </a:p>
        <a:p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simple chemical reactions</a:t>
          </a:r>
          <a:r>
            <a:rPr lang="en-C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dirty="0" smtClean="0"/>
            <a:t>and the </a:t>
          </a:r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language</a:t>
          </a:r>
          <a:r>
            <a:rPr lang="en-C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dirty="0" smtClean="0"/>
            <a:t>and ways to </a:t>
          </a:r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represent</a:t>
          </a:r>
          <a:r>
            <a:rPr lang="en-C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dirty="0" smtClean="0"/>
            <a:t>them. </a:t>
          </a:r>
          <a:endParaRPr lang="en-CA" dirty="0"/>
        </a:p>
      </dgm:t>
    </dgm:pt>
    <dgm:pt modelId="{23B6E4A4-7CAB-467F-9B7C-B1348FB52638}" type="parTrans" cxnId="{F73EAE36-2C88-4309-A069-0904B04F9205}">
      <dgm:prSet/>
      <dgm:spPr/>
      <dgm:t>
        <a:bodyPr/>
        <a:lstStyle/>
        <a:p>
          <a:endParaRPr lang="en-CA"/>
        </a:p>
      </dgm:t>
    </dgm:pt>
    <dgm:pt modelId="{E91F8DB3-16D1-4D32-91E3-D1D1BB9ACC2F}" type="sibTrans" cxnId="{F73EAE36-2C88-4309-A069-0904B04F9205}">
      <dgm:prSet/>
      <dgm:spPr/>
      <dgm:t>
        <a:bodyPr/>
        <a:lstStyle/>
        <a:p>
          <a:endParaRPr lang="en-CA"/>
        </a:p>
      </dgm:t>
    </dgm:pt>
    <dgm:pt modelId="{0948BF2A-46FC-4088-8D3A-D3264996D20D}">
      <dgm:prSet phldrT="[Text]"/>
      <dgm:spPr/>
      <dgm:t>
        <a:bodyPr/>
        <a:lstStyle/>
        <a:p>
          <a:r>
            <a:rPr lang="en-CA" b="1" dirty="0" smtClean="0"/>
            <a:t>C2.1</a:t>
          </a:r>
          <a:r>
            <a:rPr lang="en-CA" dirty="0" smtClean="0"/>
            <a:t> Use </a:t>
          </a:r>
          <a:r>
            <a:rPr lang="en-CA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appropriate terminology </a:t>
          </a:r>
          <a:r>
            <a:rPr lang="en-CA" dirty="0" smtClean="0"/>
            <a:t>related to chemical reactions, including, but not limited to: antacid, dilute, neutralization…</a:t>
          </a:r>
          <a:endParaRPr lang="en-CA" dirty="0"/>
        </a:p>
      </dgm:t>
    </dgm:pt>
    <dgm:pt modelId="{F10E94E7-9F9C-4520-AC29-2220F4C17271}" type="parTrans" cxnId="{A80AE847-7684-49B0-960F-C9869D16F358}">
      <dgm:prSet/>
      <dgm:spPr/>
      <dgm:t>
        <a:bodyPr/>
        <a:lstStyle/>
        <a:p>
          <a:endParaRPr lang="en-CA"/>
        </a:p>
      </dgm:t>
    </dgm:pt>
    <dgm:pt modelId="{2D222579-1B1E-4A51-969A-B515C6EA8EEC}" type="sibTrans" cxnId="{A80AE847-7684-49B0-960F-C9869D16F358}">
      <dgm:prSet/>
      <dgm:spPr/>
      <dgm:t>
        <a:bodyPr/>
        <a:lstStyle/>
        <a:p>
          <a:endParaRPr lang="en-CA"/>
        </a:p>
      </dgm:t>
    </dgm:pt>
    <dgm:pt modelId="{029369B9-E4B8-4D43-ACB2-17D234D9BCD4}">
      <dgm:prSet phldrT="[Text]"/>
      <dgm:spPr/>
      <dgm:t>
        <a:bodyPr/>
        <a:lstStyle/>
        <a:p>
          <a:r>
            <a:rPr lang="en-CA" b="1" dirty="0" smtClean="0"/>
            <a:t>C2.2 </a:t>
          </a:r>
          <a:r>
            <a:rPr lang="en-CA" dirty="0" smtClean="0"/>
            <a:t>Construct </a:t>
          </a:r>
          <a:r>
            <a:rPr lang="en-CA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molecular models </a:t>
          </a:r>
          <a:r>
            <a:rPr lang="en-CA" dirty="0" smtClean="0"/>
            <a:t>of simple chemical reactions and produce diagrams of these models on, product, reactant, and word equation </a:t>
          </a:r>
          <a:endParaRPr lang="en-CA" dirty="0"/>
        </a:p>
      </dgm:t>
    </dgm:pt>
    <dgm:pt modelId="{F420D0A4-85E2-4657-B9B4-194681048083}" type="parTrans" cxnId="{564FD5A0-8814-488A-B9B5-32DB63D292D9}">
      <dgm:prSet/>
      <dgm:spPr/>
      <dgm:t>
        <a:bodyPr/>
        <a:lstStyle/>
        <a:p>
          <a:endParaRPr lang="en-CA"/>
        </a:p>
      </dgm:t>
    </dgm:pt>
    <dgm:pt modelId="{A819C020-C1F0-4829-A7FF-7F7FD2879BE9}" type="sibTrans" cxnId="{564FD5A0-8814-488A-B9B5-32DB63D292D9}">
      <dgm:prSet/>
      <dgm:spPr/>
      <dgm:t>
        <a:bodyPr/>
        <a:lstStyle/>
        <a:p>
          <a:endParaRPr lang="en-CA"/>
        </a:p>
      </dgm:t>
    </dgm:pt>
    <dgm:pt modelId="{906C7073-63CD-4841-A229-C6C7E5421052}" type="pres">
      <dgm:prSet presAssocID="{F9CF8C12-3031-4A40-AE90-4E05751283C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A59590E9-05E7-40B0-8709-89EBD53F92E3}" type="pres">
      <dgm:prSet presAssocID="{2BBB039D-8012-4753-BB8C-ED763FBB3372}" presName="root1" presStyleCnt="0"/>
      <dgm:spPr/>
    </dgm:pt>
    <dgm:pt modelId="{E6FF5F66-805D-4020-B5CD-3B49B09670F2}" type="pres">
      <dgm:prSet presAssocID="{2BBB039D-8012-4753-BB8C-ED763FBB3372}" presName="LevelOneTextNode" presStyleLbl="node0" presStyleIdx="0" presStyleCnt="1" custScaleX="74259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8E159B8F-A299-44DE-A22A-E3136F401E6D}" type="pres">
      <dgm:prSet presAssocID="{2BBB039D-8012-4753-BB8C-ED763FBB3372}" presName="level2hierChild" presStyleCnt="0"/>
      <dgm:spPr/>
    </dgm:pt>
    <dgm:pt modelId="{84B80A01-70F0-4A53-9685-6531AE73E4BA}" type="pres">
      <dgm:prSet presAssocID="{F10E94E7-9F9C-4520-AC29-2220F4C17271}" presName="conn2-1" presStyleLbl="parChTrans1D2" presStyleIdx="0" presStyleCnt="2"/>
      <dgm:spPr/>
      <dgm:t>
        <a:bodyPr/>
        <a:lstStyle/>
        <a:p>
          <a:endParaRPr lang="en-CA"/>
        </a:p>
      </dgm:t>
    </dgm:pt>
    <dgm:pt modelId="{281F762D-2621-4AF9-B3A1-5A6538C7F18B}" type="pres">
      <dgm:prSet presAssocID="{F10E94E7-9F9C-4520-AC29-2220F4C17271}" presName="connTx" presStyleLbl="parChTrans1D2" presStyleIdx="0" presStyleCnt="2"/>
      <dgm:spPr/>
      <dgm:t>
        <a:bodyPr/>
        <a:lstStyle/>
        <a:p>
          <a:endParaRPr lang="en-CA"/>
        </a:p>
      </dgm:t>
    </dgm:pt>
    <dgm:pt modelId="{40FC3D83-62E1-48E4-82E7-058FE5F99801}" type="pres">
      <dgm:prSet presAssocID="{0948BF2A-46FC-4088-8D3A-D3264996D20D}" presName="root2" presStyleCnt="0"/>
      <dgm:spPr/>
    </dgm:pt>
    <dgm:pt modelId="{9C04031A-C5AD-4510-95E2-FA697067BC1A}" type="pres">
      <dgm:prSet presAssocID="{0948BF2A-46FC-4088-8D3A-D3264996D20D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4C284094-F3ED-4132-9A53-7EF90CE6DE36}" type="pres">
      <dgm:prSet presAssocID="{0948BF2A-46FC-4088-8D3A-D3264996D20D}" presName="level3hierChild" presStyleCnt="0"/>
      <dgm:spPr/>
    </dgm:pt>
    <dgm:pt modelId="{1A52B390-D209-4282-9120-00F4294CBDE5}" type="pres">
      <dgm:prSet presAssocID="{F420D0A4-85E2-4657-B9B4-194681048083}" presName="conn2-1" presStyleLbl="parChTrans1D2" presStyleIdx="1" presStyleCnt="2"/>
      <dgm:spPr/>
      <dgm:t>
        <a:bodyPr/>
        <a:lstStyle/>
        <a:p>
          <a:endParaRPr lang="en-CA"/>
        </a:p>
      </dgm:t>
    </dgm:pt>
    <dgm:pt modelId="{9047E686-C721-4CD6-90CE-D6DD52F3E175}" type="pres">
      <dgm:prSet presAssocID="{F420D0A4-85E2-4657-B9B4-194681048083}" presName="connTx" presStyleLbl="parChTrans1D2" presStyleIdx="1" presStyleCnt="2"/>
      <dgm:spPr/>
      <dgm:t>
        <a:bodyPr/>
        <a:lstStyle/>
        <a:p>
          <a:endParaRPr lang="en-CA"/>
        </a:p>
      </dgm:t>
    </dgm:pt>
    <dgm:pt modelId="{EAA7CA5C-7EDD-4766-860F-805EAE329623}" type="pres">
      <dgm:prSet presAssocID="{029369B9-E4B8-4D43-ACB2-17D234D9BCD4}" presName="root2" presStyleCnt="0"/>
      <dgm:spPr/>
    </dgm:pt>
    <dgm:pt modelId="{8B21BCF4-972C-4C6A-BE80-66EB03ADA93D}" type="pres">
      <dgm:prSet presAssocID="{029369B9-E4B8-4D43-ACB2-17D234D9BCD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6EE5BA2E-AFD5-4301-BEF3-2414C37AB6B0}" type="pres">
      <dgm:prSet presAssocID="{029369B9-E4B8-4D43-ACB2-17D234D9BCD4}" presName="level3hierChild" presStyleCnt="0"/>
      <dgm:spPr/>
    </dgm:pt>
  </dgm:ptLst>
  <dgm:cxnLst>
    <dgm:cxn modelId="{D2AACB50-924D-47ED-9D7F-DC6E0C0F49B6}" type="presOf" srcId="{2BBB039D-8012-4753-BB8C-ED763FBB3372}" destId="{E6FF5F66-805D-4020-B5CD-3B49B09670F2}" srcOrd="0" destOrd="0" presId="urn:microsoft.com/office/officeart/2005/8/layout/hierarchy2"/>
    <dgm:cxn modelId="{BDB51C9E-908E-4AC5-BCC1-AE19D61F1683}" type="presOf" srcId="{029369B9-E4B8-4D43-ACB2-17D234D9BCD4}" destId="{8B21BCF4-972C-4C6A-BE80-66EB03ADA93D}" srcOrd="0" destOrd="0" presId="urn:microsoft.com/office/officeart/2005/8/layout/hierarchy2"/>
    <dgm:cxn modelId="{F8EB877F-6731-483A-8843-907D521E851F}" type="presOf" srcId="{F10E94E7-9F9C-4520-AC29-2220F4C17271}" destId="{84B80A01-70F0-4A53-9685-6531AE73E4BA}" srcOrd="0" destOrd="0" presId="urn:microsoft.com/office/officeart/2005/8/layout/hierarchy2"/>
    <dgm:cxn modelId="{ED06F219-508D-463A-B23A-0AA38BEF1B01}" type="presOf" srcId="{F9CF8C12-3031-4A40-AE90-4E05751283CA}" destId="{906C7073-63CD-4841-A229-C6C7E5421052}" srcOrd="0" destOrd="0" presId="urn:microsoft.com/office/officeart/2005/8/layout/hierarchy2"/>
    <dgm:cxn modelId="{F73EAE36-2C88-4309-A069-0904B04F9205}" srcId="{F9CF8C12-3031-4A40-AE90-4E05751283CA}" destId="{2BBB039D-8012-4753-BB8C-ED763FBB3372}" srcOrd="0" destOrd="0" parTransId="{23B6E4A4-7CAB-467F-9B7C-B1348FB52638}" sibTransId="{E91F8DB3-16D1-4D32-91E3-D1D1BB9ACC2F}"/>
    <dgm:cxn modelId="{CC4B7ADB-7838-479A-B976-B4EB191C643D}" type="presOf" srcId="{F420D0A4-85E2-4657-B9B4-194681048083}" destId="{9047E686-C721-4CD6-90CE-D6DD52F3E175}" srcOrd="1" destOrd="0" presId="urn:microsoft.com/office/officeart/2005/8/layout/hierarchy2"/>
    <dgm:cxn modelId="{1D8FD9B8-6053-42DF-9037-46B961AED330}" type="presOf" srcId="{F420D0A4-85E2-4657-B9B4-194681048083}" destId="{1A52B390-D209-4282-9120-00F4294CBDE5}" srcOrd="0" destOrd="0" presId="urn:microsoft.com/office/officeart/2005/8/layout/hierarchy2"/>
    <dgm:cxn modelId="{A80AE847-7684-49B0-960F-C9869D16F358}" srcId="{2BBB039D-8012-4753-BB8C-ED763FBB3372}" destId="{0948BF2A-46FC-4088-8D3A-D3264996D20D}" srcOrd="0" destOrd="0" parTransId="{F10E94E7-9F9C-4520-AC29-2220F4C17271}" sibTransId="{2D222579-1B1E-4A51-969A-B515C6EA8EEC}"/>
    <dgm:cxn modelId="{E34F393F-3B09-49D8-9A5B-40CC71F60DE7}" type="presOf" srcId="{0948BF2A-46FC-4088-8D3A-D3264996D20D}" destId="{9C04031A-C5AD-4510-95E2-FA697067BC1A}" srcOrd="0" destOrd="0" presId="urn:microsoft.com/office/officeart/2005/8/layout/hierarchy2"/>
    <dgm:cxn modelId="{564FD5A0-8814-488A-B9B5-32DB63D292D9}" srcId="{2BBB039D-8012-4753-BB8C-ED763FBB3372}" destId="{029369B9-E4B8-4D43-ACB2-17D234D9BCD4}" srcOrd="1" destOrd="0" parTransId="{F420D0A4-85E2-4657-B9B4-194681048083}" sibTransId="{A819C020-C1F0-4829-A7FF-7F7FD2879BE9}"/>
    <dgm:cxn modelId="{2931F638-BDF1-4C62-A2CE-148271F24E73}" type="presOf" srcId="{F10E94E7-9F9C-4520-AC29-2220F4C17271}" destId="{281F762D-2621-4AF9-B3A1-5A6538C7F18B}" srcOrd="1" destOrd="0" presId="urn:microsoft.com/office/officeart/2005/8/layout/hierarchy2"/>
    <dgm:cxn modelId="{F5609F94-4762-45B3-B285-5BFFB16F6E2B}" type="presParOf" srcId="{906C7073-63CD-4841-A229-C6C7E5421052}" destId="{A59590E9-05E7-40B0-8709-89EBD53F92E3}" srcOrd="0" destOrd="0" presId="urn:microsoft.com/office/officeart/2005/8/layout/hierarchy2"/>
    <dgm:cxn modelId="{E9D214F8-2458-4CBB-B34C-04FAD930FB69}" type="presParOf" srcId="{A59590E9-05E7-40B0-8709-89EBD53F92E3}" destId="{E6FF5F66-805D-4020-B5CD-3B49B09670F2}" srcOrd="0" destOrd="0" presId="urn:microsoft.com/office/officeart/2005/8/layout/hierarchy2"/>
    <dgm:cxn modelId="{3BA2643C-8BB8-4F94-B024-ACA7C85B140F}" type="presParOf" srcId="{A59590E9-05E7-40B0-8709-89EBD53F92E3}" destId="{8E159B8F-A299-44DE-A22A-E3136F401E6D}" srcOrd="1" destOrd="0" presId="urn:microsoft.com/office/officeart/2005/8/layout/hierarchy2"/>
    <dgm:cxn modelId="{4D7E708C-1473-4307-A07A-E5BD87FEBCA5}" type="presParOf" srcId="{8E159B8F-A299-44DE-A22A-E3136F401E6D}" destId="{84B80A01-70F0-4A53-9685-6531AE73E4BA}" srcOrd="0" destOrd="0" presId="urn:microsoft.com/office/officeart/2005/8/layout/hierarchy2"/>
    <dgm:cxn modelId="{729DC29C-F8D0-4896-96E2-97A13D998F78}" type="presParOf" srcId="{84B80A01-70F0-4A53-9685-6531AE73E4BA}" destId="{281F762D-2621-4AF9-B3A1-5A6538C7F18B}" srcOrd="0" destOrd="0" presId="urn:microsoft.com/office/officeart/2005/8/layout/hierarchy2"/>
    <dgm:cxn modelId="{A32C064D-6B40-4D44-9E9C-89F278E3E7BD}" type="presParOf" srcId="{8E159B8F-A299-44DE-A22A-E3136F401E6D}" destId="{40FC3D83-62E1-48E4-82E7-058FE5F99801}" srcOrd="1" destOrd="0" presId="urn:microsoft.com/office/officeart/2005/8/layout/hierarchy2"/>
    <dgm:cxn modelId="{3B6B504B-617F-4F2C-A7B0-C261B21D3D77}" type="presParOf" srcId="{40FC3D83-62E1-48E4-82E7-058FE5F99801}" destId="{9C04031A-C5AD-4510-95E2-FA697067BC1A}" srcOrd="0" destOrd="0" presId="urn:microsoft.com/office/officeart/2005/8/layout/hierarchy2"/>
    <dgm:cxn modelId="{31E74E86-0E8A-4DF8-A90D-82A280E55407}" type="presParOf" srcId="{40FC3D83-62E1-48E4-82E7-058FE5F99801}" destId="{4C284094-F3ED-4132-9A53-7EF90CE6DE36}" srcOrd="1" destOrd="0" presId="urn:microsoft.com/office/officeart/2005/8/layout/hierarchy2"/>
    <dgm:cxn modelId="{13009E8F-2E12-4166-B083-32E1078D9260}" type="presParOf" srcId="{8E159B8F-A299-44DE-A22A-E3136F401E6D}" destId="{1A52B390-D209-4282-9120-00F4294CBDE5}" srcOrd="2" destOrd="0" presId="urn:microsoft.com/office/officeart/2005/8/layout/hierarchy2"/>
    <dgm:cxn modelId="{22C43DF9-1E3F-431D-AEE3-6A9F78F375E3}" type="presParOf" srcId="{1A52B390-D209-4282-9120-00F4294CBDE5}" destId="{9047E686-C721-4CD6-90CE-D6DD52F3E175}" srcOrd="0" destOrd="0" presId="urn:microsoft.com/office/officeart/2005/8/layout/hierarchy2"/>
    <dgm:cxn modelId="{D8C8417B-868B-4D6E-83F5-579838F50D03}" type="presParOf" srcId="{8E159B8F-A299-44DE-A22A-E3136F401E6D}" destId="{EAA7CA5C-7EDD-4766-860F-805EAE329623}" srcOrd="3" destOrd="0" presId="urn:microsoft.com/office/officeart/2005/8/layout/hierarchy2"/>
    <dgm:cxn modelId="{40FF2DD3-21F7-49B1-9849-01ED924AED07}" type="presParOf" srcId="{EAA7CA5C-7EDD-4766-860F-805EAE329623}" destId="{8B21BCF4-972C-4C6A-BE80-66EB03ADA93D}" srcOrd="0" destOrd="0" presId="urn:microsoft.com/office/officeart/2005/8/layout/hierarchy2"/>
    <dgm:cxn modelId="{2B110276-11E9-4421-8240-001634D49483}" type="presParOf" srcId="{EAA7CA5C-7EDD-4766-860F-805EAE329623}" destId="{6EE5BA2E-AFD5-4301-BEF3-2414C37AB6B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8ED8BC-059F-449B-91D9-D468838BDE37}" type="doc">
      <dgm:prSet loTypeId="urn:microsoft.com/office/officeart/2005/8/layout/orgChart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CA"/>
        </a:p>
      </dgm:t>
    </dgm:pt>
    <dgm:pt modelId="{627C69E6-F87E-4AA5-BE59-87F9E947E578}">
      <dgm:prSet phldrT="[Text]" custT="1"/>
      <dgm:spPr/>
      <dgm:t>
        <a:bodyPr/>
        <a:lstStyle/>
        <a:p>
          <a:r>
            <a:rPr lang="en-CA" sz="2400" b="1" dirty="0" smtClean="0"/>
            <a:t>C2. </a:t>
          </a:r>
          <a:r>
            <a:rPr lang="en-CA" sz="2400" dirty="0" smtClean="0"/>
            <a:t>Investigate, </a:t>
          </a:r>
        </a:p>
        <a:p>
          <a:r>
            <a:rPr lang="en-CA" sz="2400" dirty="0" smtClean="0"/>
            <a:t>through </a:t>
          </a:r>
          <a:r>
            <a:rPr lang="en-C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inquiry</a:t>
          </a:r>
          <a:r>
            <a:rPr lang="en-CA" sz="2400" dirty="0" smtClean="0"/>
            <a:t>, the characteristics of </a:t>
          </a:r>
        </a:p>
        <a:p>
          <a:r>
            <a:rPr lang="en-C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simple chemical reactions</a:t>
          </a:r>
          <a:endParaRPr lang="en-CA" sz="2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A643D0A-3AFF-4B68-9B09-BBAB615CDEB1}" type="parTrans" cxnId="{274FB5AA-1D22-4576-87B5-8B4F45AE3A9E}">
      <dgm:prSet/>
      <dgm:spPr/>
      <dgm:t>
        <a:bodyPr/>
        <a:lstStyle/>
        <a:p>
          <a:endParaRPr lang="en-CA"/>
        </a:p>
      </dgm:t>
    </dgm:pt>
    <dgm:pt modelId="{6B935EDF-7428-42D7-BA2A-F9DF39D6EAEB}" type="sibTrans" cxnId="{274FB5AA-1D22-4576-87B5-8B4F45AE3A9E}">
      <dgm:prSet/>
      <dgm:spPr/>
      <dgm:t>
        <a:bodyPr/>
        <a:lstStyle/>
        <a:p>
          <a:endParaRPr lang="en-CA"/>
        </a:p>
      </dgm:t>
    </dgm:pt>
    <dgm:pt modelId="{23538145-16DD-41AA-AD17-12D224F31606}" type="asst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C2.3</a:t>
          </a:r>
          <a:r>
            <a:rPr lang="en-CA" dirty="0" smtClean="0">
              <a:solidFill>
                <a:schemeClr val="tx1"/>
              </a:solidFill>
            </a:rPr>
            <a:t> Conduct and observe inquiries related to </a:t>
          </a:r>
        </a:p>
        <a:p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simple chemical reactions</a:t>
          </a:r>
          <a:r>
            <a:rPr lang="en-CA" dirty="0" smtClean="0">
              <a:solidFill>
                <a:schemeClr val="tx1"/>
              </a:solidFill>
            </a:rPr>
            <a:t>, and represent them using a variety of formats</a:t>
          </a:r>
          <a:endParaRPr lang="en-CA" dirty="0">
            <a:solidFill>
              <a:schemeClr val="tx1"/>
            </a:solidFill>
          </a:endParaRPr>
        </a:p>
      </dgm:t>
    </dgm:pt>
    <dgm:pt modelId="{02466F58-EFAD-4735-AEDE-087E4946EB8F}" type="parTrans" cxnId="{C3A00A54-6602-438B-AA49-CA1146EA4913}">
      <dgm:prSet/>
      <dgm:spPr/>
      <dgm:t>
        <a:bodyPr/>
        <a:lstStyle/>
        <a:p>
          <a:endParaRPr lang="en-CA"/>
        </a:p>
      </dgm:t>
    </dgm:pt>
    <dgm:pt modelId="{0338B86E-AFE4-4857-9643-4F874809325D}" type="sibTrans" cxnId="{C3A00A54-6602-438B-AA49-CA1146EA4913}">
      <dgm:prSet/>
      <dgm:spPr/>
      <dgm:t>
        <a:bodyPr/>
        <a:lstStyle/>
        <a:p>
          <a:endParaRPr lang="en-CA"/>
        </a:p>
      </dgm:t>
    </dgm:pt>
    <dgm:pt modelId="{ECCC1EDB-8B4C-4C0E-8CC2-F203115F59E3}" type="asst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C2.4</a:t>
          </a:r>
          <a:r>
            <a:rPr lang="en-CA" dirty="0" smtClean="0">
              <a:solidFill>
                <a:schemeClr val="tx1"/>
              </a:solidFill>
            </a:rPr>
            <a:t> Use an inquiry process to investigate the </a:t>
          </a:r>
        </a:p>
        <a:p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law of conservation of mass </a:t>
          </a:r>
          <a:r>
            <a:rPr lang="en-CA" dirty="0" smtClean="0">
              <a:solidFill>
                <a:schemeClr val="tx1"/>
              </a:solidFill>
            </a:rPr>
            <a:t>in a chemical reaction </a:t>
          </a:r>
          <a:endParaRPr lang="en-CA" dirty="0">
            <a:solidFill>
              <a:schemeClr val="tx1"/>
            </a:solidFill>
          </a:endParaRPr>
        </a:p>
      </dgm:t>
    </dgm:pt>
    <dgm:pt modelId="{AC75D661-A426-4C2D-99FF-7CDA692CAF78}" type="parTrans" cxnId="{6E45B786-49E3-47C3-863F-2DDAC0D7F0BA}">
      <dgm:prSet/>
      <dgm:spPr/>
      <dgm:t>
        <a:bodyPr/>
        <a:lstStyle/>
        <a:p>
          <a:endParaRPr lang="en-CA"/>
        </a:p>
      </dgm:t>
    </dgm:pt>
    <dgm:pt modelId="{F5481F94-958B-45F5-A8DC-3010696B1E69}" type="sibTrans" cxnId="{6E45B786-49E3-47C3-863F-2DDAC0D7F0BA}">
      <dgm:prSet/>
      <dgm:spPr/>
      <dgm:t>
        <a:bodyPr/>
        <a:lstStyle/>
        <a:p>
          <a:endParaRPr lang="en-CA"/>
        </a:p>
      </dgm:t>
    </dgm:pt>
    <dgm:pt modelId="{38F3F7C1-C133-4664-87B3-87DF2A3B0A70}" type="asst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C2.5</a:t>
          </a:r>
          <a:r>
            <a:rPr lang="en-CA" dirty="0" smtClean="0">
              <a:solidFill>
                <a:schemeClr val="tx1"/>
              </a:solidFill>
            </a:rPr>
            <a:t> Use an inquiry process to investigate </a:t>
          </a:r>
        </a:p>
        <a:p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acid-base neutralization reactions</a:t>
          </a:r>
          <a:endParaRPr lang="en-CA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9D9EC2C-9BB6-4A11-8D85-6666CCC7FBE2}" type="parTrans" cxnId="{60D4000C-E266-4E3C-B72F-E5451E244666}">
      <dgm:prSet/>
      <dgm:spPr/>
      <dgm:t>
        <a:bodyPr/>
        <a:lstStyle/>
        <a:p>
          <a:endParaRPr lang="en-CA"/>
        </a:p>
      </dgm:t>
    </dgm:pt>
    <dgm:pt modelId="{CC81A5C5-B3AE-4270-9687-2BA8EDA152A4}" type="sibTrans" cxnId="{60D4000C-E266-4E3C-B72F-E5451E244666}">
      <dgm:prSet/>
      <dgm:spPr/>
      <dgm:t>
        <a:bodyPr/>
        <a:lstStyle/>
        <a:p>
          <a:endParaRPr lang="en-CA"/>
        </a:p>
      </dgm:t>
    </dgm:pt>
    <dgm:pt modelId="{3349F242-D0B9-4C32-B591-3FFCD6A098E0}" type="asst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C2.6</a:t>
          </a:r>
          <a:r>
            <a:rPr lang="en-CA" dirty="0" smtClean="0">
              <a:solidFill>
                <a:schemeClr val="tx1"/>
              </a:solidFill>
            </a:rPr>
            <a:t> Conduct an inquiry to </a:t>
          </a:r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classify some common substances </a:t>
          </a:r>
          <a:r>
            <a:rPr lang="en-CA" dirty="0" smtClean="0">
              <a:solidFill>
                <a:schemeClr val="tx1"/>
              </a:solidFill>
            </a:rPr>
            <a:t>as acidic, basic, or neutral</a:t>
          </a:r>
          <a:endParaRPr lang="en-CA" dirty="0">
            <a:solidFill>
              <a:schemeClr val="tx1"/>
            </a:solidFill>
          </a:endParaRPr>
        </a:p>
      </dgm:t>
    </dgm:pt>
    <dgm:pt modelId="{4F8C77CD-C4C5-4207-93E7-1C6C1195493C}" type="parTrans" cxnId="{74FEFE77-18D9-4D20-B37F-121F407E197C}">
      <dgm:prSet/>
      <dgm:spPr/>
      <dgm:t>
        <a:bodyPr/>
        <a:lstStyle/>
        <a:p>
          <a:endParaRPr lang="en-CA"/>
        </a:p>
      </dgm:t>
    </dgm:pt>
    <dgm:pt modelId="{6EE31D16-E45A-464E-B047-56E905B815AF}" type="sibTrans" cxnId="{74FEFE77-18D9-4D20-B37F-121F407E197C}">
      <dgm:prSet/>
      <dgm:spPr/>
      <dgm:t>
        <a:bodyPr/>
        <a:lstStyle/>
        <a:p>
          <a:endParaRPr lang="en-CA"/>
        </a:p>
      </dgm:t>
    </dgm:pt>
    <dgm:pt modelId="{B32D97A6-3162-4FF9-9919-F5A01F317FF9}" type="pres">
      <dgm:prSet presAssocID="{178ED8BC-059F-449B-91D9-D468838BDE3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CA"/>
        </a:p>
      </dgm:t>
    </dgm:pt>
    <dgm:pt modelId="{E1CFA42E-0AD0-4C2D-9430-0B8A71478A41}" type="pres">
      <dgm:prSet presAssocID="{627C69E6-F87E-4AA5-BE59-87F9E947E578}" presName="hierRoot1" presStyleCnt="0">
        <dgm:presLayoutVars>
          <dgm:hierBranch val="init"/>
        </dgm:presLayoutVars>
      </dgm:prSet>
      <dgm:spPr/>
    </dgm:pt>
    <dgm:pt modelId="{9C3CA12C-275C-415F-8941-C2D5B8B4F0A4}" type="pres">
      <dgm:prSet presAssocID="{627C69E6-F87E-4AA5-BE59-87F9E947E578}" presName="rootComposite1" presStyleCnt="0"/>
      <dgm:spPr/>
    </dgm:pt>
    <dgm:pt modelId="{5172032E-60A0-455E-A643-AAB5EB4877BB}" type="pres">
      <dgm:prSet presAssocID="{627C69E6-F87E-4AA5-BE59-87F9E947E578}" presName="rootText1" presStyleLbl="node0" presStyleIdx="0" presStyleCnt="1" custScaleX="154141" custScaleY="168316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CB46CB1E-F278-48C1-8796-B77F23CBC824}" type="pres">
      <dgm:prSet presAssocID="{627C69E6-F87E-4AA5-BE59-87F9E947E578}" presName="rootConnector1" presStyleLbl="node1" presStyleIdx="0" presStyleCnt="0"/>
      <dgm:spPr/>
      <dgm:t>
        <a:bodyPr/>
        <a:lstStyle/>
        <a:p>
          <a:endParaRPr lang="en-CA"/>
        </a:p>
      </dgm:t>
    </dgm:pt>
    <dgm:pt modelId="{9A8536BB-25E8-48FF-A4FA-285F074A1D30}" type="pres">
      <dgm:prSet presAssocID="{627C69E6-F87E-4AA5-BE59-87F9E947E578}" presName="hierChild2" presStyleCnt="0"/>
      <dgm:spPr/>
    </dgm:pt>
    <dgm:pt modelId="{5EB642D9-0126-420D-88F5-C61146123D5C}" type="pres">
      <dgm:prSet presAssocID="{627C69E6-F87E-4AA5-BE59-87F9E947E578}" presName="hierChild3" presStyleCnt="0"/>
      <dgm:spPr/>
    </dgm:pt>
    <dgm:pt modelId="{E566463E-3755-45B2-9B35-10818B333FBE}" type="pres">
      <dgm:prSet presAssocID="{02466F58-EFAD-4735-AEDE-087E4946EB8F}" presName="Name111" presStyleLbl="parChTrans1D2" presStyleIdx="0" presStyleCnt="4"/>
      <dgm:spPr/>
      <dgm:t>
        <a:bodyPr/>
        <a:lstStyle/>
        <a:p>
          <a:endParaRPr lang="en-CA"/>
        </a:p>
      </dgm:t>
    </dgm:pt>
    <dgm:pt modelId="{CDF76625-9464-45A7-8EA6-58AC6497820E}" type="pres">
      <dgm:prSet presAssocID="{23538145-16DD-41AA-AD17-12D224F31606}" presName="hierRoot3" presStyleCnt="0">
        <dgm:presLayoutVars>
          <dgm:hierBranch val="init"/>
        </dgm:presLayoutVars>
      </dgm:prSet>
      <dgm:spPr/>
    </dgm:pt>
    <dgm:pt modelId="{F3067DEE-9948-4CA3-AC51-F1CBB4B85A46}" type="pres">
      <dgm:prSet presAssocID="{23538145-16DD-41AA-AD17-12D224F31606}" presName="rootComposite3" presStyleCnt="0"/>
      <dgm:spPr/>
    </dgm:pt>
    <dgm:pt modelId="{8EDF2A50-A0C0-4010-A7DF-B3434832170E}" type="pres">
      <dgm:prSet presAssocID="{23538145-16DD-41AA-AD17-12D224F31606}" presName="rootText3" presStyleLbl="asst1" presStyleIdx="0" presStyleCnt="4" custScaleX="121526" custScaleY="127328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320E5FE-F343-45CA-93EB-47C284735757}" type="pres">
      <dgm:prSet presAssocID="{23538145-16DD-41AA-AD17-12D224F31606}" presName="rootConnector3" presStyleLbl="asst1" presStyleIdx="0" presStyleCnt="4"/>
      <dgm:spPr/>
      <dgm:t>
        <a:bodyPr/>
        <a:lstStyle/>
        <a:p>
          <a:endParaRPr lang="en-CA"/>
        </a:p>
      </dgm:t>
    </dgm:pt>
    <dgm:pt modelId="{9167DD6F-0420-45AD-A903-6B40EF534DAF}" type="pres">
      <dgm:prSet presAssocID="{23538145-16DD-41AA-AD17-12D224F31606}" presName="hierChild6" presStyleCnt="0"/>
      <dgm:spPr/>
    </dgm:pt>
    <dgm:pt modelId="{A1BA242E-79F9-455E-84B0-048E811A8847}" type="pres">
      <dgm:prSet presAssocID="{23538145-16DD-41AA-AD17-12D224F31606}" presName="hierChild7" presStyleCnt="0"/>
      <dgm:spPr/>
    </dgm:pt>
    <dgm:pt modelId="{4C994C9C-EACB-4C36-809E-0001AFDACC99}" type="pres">
      <dgm:prSet presAssocID="{AC75D661-A426-4C2D-99FF-7CDA692CAF78}" presName="Name111" presStyleLbl="parChTrans1D2" presStyleIdx="1" presStyleCnt="4"/>
      <dgm:spPr/>
      <dgm:t>
        <a:bodyPr/>
        <a:lstStyle/>
        <a:p>
          <a:endParaRPr lang="en-CA"/>
        </a:p>
      </dgm:t>
    </dgm:pt>
    <dgm:pt modelId="{B9AEAF8C-F097-4372-9279-9E63B42D65FC}" type="pres">
      <dgm:prSet presAssocID="{ECCC1EDB-8B4C-4C0E-8CC2-F203115F59E3}" presName="hierRoot3" presStyleCnt="0">
        <dgm:presLayoutVars>
          <dgm:hierBranch val="init"/>
        </dgm:presLayoutVars>
      </dgm:prSet>
      <dgm:spPr/>
    </dgm:pt>
    <dgm:pt modelId="{F792F9E9-6D15-4D7E-A9FF-54B8626AFC98}" type="pres">
      <dgm:prSet presAssocID="{ECCC1EDB-8B4C-4C0E-8CC2-F203115F59E3}" presName="rootComposite3" presStyleCnt="0"/>
      <dgm:spPr/>
    </dgm:pt>
    <dgm:pt modelId="{10CC3FFA-C74B-4A62-962C-298A1DAE458F}" type="pres">
      <dgm:prSet presAssocID="{ECCC1EDB-8B4C-4C0E-8CC2-F203115F59E3}" presName="rootText3" presStyleLbl="asst1" presStyleIdx="1" presStyleCnt="4" custScaleX="123133" custScaleY="129019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550A122B-FEC3-4431-A760-17AD47C9566B}" type="pres">
      <dgm:prSet presAssocID="{ECCC1EDB-8B4C-4C0E-8CC2-F203115F59E3}" presName="rootConnector3" presStyleLbl="asst1" presStyleIdx="1" presStyleCnt="4"/>
      <dgm:spPr/>
      <dgm:t>
        <a:bodyPr/>
        <a:lstStyle/>
        <a:p>
          <a:endParaRPr lang="en-CA"/>
        </a:p>
      </dgm:t>
    </dgm:pt>
    <dgm:pt modelId="{D94F96BF-2031-4AC5-BDBC-8A0BFC7C5563}" type="pres">
      <dgm:prSet presAssocID="{ECCC1EDB-8B4C-4C0E-8CC2-F203115F59E3}" presName="hierChild6" presStyleCnt="0"/>
      <dgm:spPr/>
    </dgm:pt>
    <dgm:pt modelId="{6871F70A-9611-40D7-A6F8-1CAA8FE5E56A}" type="pres">
      <dgm:prSet presAssocID="{ECCC1EDB-8B4C-4C0E-8CC2-F203115F59E3}" presName="hierChild7" presStyleCnt="0"/>
      <dgm:spPr/>
    </dgm:pt>
    <dgm:pt modelId="{21D5BD70-BA35-4E46-BC23-725661A33C5C}" type="pres">
      <dgm:prSet presAssocID="{A9D9EC2C-9BB6-4A11-8D85-6666CCC7FBE2}" presName="Name111" presStyleLbl="parChTrans1D2" presStyleIdx="2" presStyleCnt="4"/>
      <dgm:spPr/>
      <dgm:t>
        <a:bodyPr/>
        <a:lstStyle/>
        <a:p>
          <a:endParaRPr lang="en-CA"/>
        </a:p>
      </dgm:t>
    </dgm:pt>
    <dgm:pt modelId="{AEFB677D-1FA3-43CA-B216-5AB497F0FD9B}" type="pres">
      <dgm:prSet presAssocID="{38F3F7C1-C133-4664-87B3-87DF2A3B0A70}" presName="hierRoot3" presStyleCnt="0">
        <dgm:presLayoutVars>
          <dgm:hierBranch val="init"/>
        </dgm:presLayoutVars>
      </dgm:prSet>
      <dgm:spPr/>
    </dgm:pt>
    <dgm:pt modelId="{77523FD8-E097-4DF7-91CA-8DF6FE3D6DCF}" type="pres">
      <dgm:prSet presAssocID="{38F3F7C1-C133-4664-87B3-87DF2A3B0A70}" presName="rootComposite3" presStyleCnt="0"/>
      <dgm:spPr/>
    </dgm:pt>
    <dgm:pt modelId="{9C77CB54-4694-495D-96BF-7F4E1B3A6E47}" type="pres">
      <dgm:prSet presAssocID="{38F3F7C1-C133-4664-87B3-87DF2A3B0A70}" presName="rootText3" presStyleLbl="asst1" presStyleIdx="2" presStyleCnt="4" custScaleX="121526" custScaleY="112219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2FCD361B-3770-4F2E-8D1A-662ACA246970}" type="pres">
      <dgm:prSet presAssocID="{38F3F7C1-C133-4664-87B3-87DF2A3B0A70}" presName="rootConnector3" presStyleLbl="asst1" presStyleIdx="2" presStyleCnt="4"/>
      <dgm:spPr/>
      <dgm:t>
        <a:bodyPr/>
        <a:lstStyle/>
        <a:p>
          <a:endParaRPr lang="en-CA"/>
        </a:p>
      </dgm:t>
    </dgm:pt>
    <dgm:pt modelId="{56FDCF74-9ABE-4FDC-9A19-869B6B18F41D}" type="pres">
      <dgm:prSet presAssocID="{38F3F7C1-C133-4664-87B3-87DF2A3B0A70}" presName="hierChild6" presStyleCnt="0"/>
      <dgm:spPr/>
    </dgm:pt>
    <dgm:pt modelId="{E38CA0F0-8430-4847-B3EE-90DD1AB72230}" type="pres">
      <dgm:prSet presAssocID="{38F3F7C1-C133-4664-87B3-87DF2A3B0A70}" presName="hierChild7" presStyleCnt="0"/>
      <dgm:spPr/>
    </dgm:pt>
    <dgm:pt modelId="{E499CE35-430A-48F9-820A-0E95E7787943}" type="pres">
      <dgm:prSet presAssocID="{4F8C77CD-C4C5-4207-93E7-1C6C1195493C}" presName="Name111" presStyleLbl="parChTrans1D2" presStyleIdx="3" presStyleCnt="4"/>
      <dgm:spPr/>
      <dgm:t>
        <a:bodyPr/>
        <a:lstStyle/>
        <a:p>
          <a:endParaRPr lang="en-CA"/>
        </a:p>
      </dgm:t>
    </dgm:pt>
    <dgm:pt modelId="{EF091E87-6A39-479D-99ED-8E0CAAE332DE}" type="pres">
      <dgm:prSet presAssocID="{3349F242-D0B9-4C32-B591-3FFCD6A098E0}" presName="hierRoot3" presStyleCnt="0">
        <dgm:presLayoutVars>
          <dgm:hierBranch val="init"/>
        </dgm:presLayoutVars>
      </dgm:prSet>
      <dgm:spPr/>
    </dgm:pt>
    <dgm:pt modelId="{CDBD5427-10E2-479D-912C-D70C30E9EE77}" type="pres">
      <dgm:prSet presAssocID="{3349F242-D0B9-4C32-B591-3FFCD6A098E0}" presName="rootComposite3" presStyleCnt="0"/>
      <dgm:spPr/>
    </dgm:pt>
    <dgm:pt modelId="{279C8DD0-E9FC-4515-A86B-364C65BAD3BA}" type="pres">
      <dgm:prSet presAssocID="{3349F242-D0B9-4C32-B591-3FFCD6A098E0}" presName="rootText3" presStyleLbl="asst1" presStyleIdx="3" presStyleCnt="4" custScaleX="124507" custScaleY="112471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4B9AA7F5-4E19-4535-826D-B88913A7EE66}" type="pres">
      <dgm:prSet presAssocID="{3349F242-D0B9-4C32-B591-3FFCD6A098E0}" presName="rootConnector3" presStyleLbl="asst1" presStyleIdx="3" presStyleCnt="4"/>
      <dgm:spPr/>
      <dgm:t>
        <a:bodyPr/>
        <a:lstStyle/>
        <a:p>
          <a:endParaRPr lang="en-CA"/>
        </a:p>
      </dgm:t>
    </dgm:pt>
    <dgm:pt modelId="{BA4274BA-345D-4C38-A6C6-B99F3F5C8FED}" type="pres">
      <dgm:prSet presAssocID="{3349F242-D0B9-4C32-B591-3FFCD6A098E0}" presName="hierChild6" presStyleCnt="0"/>
      <dgm:spPr/>
    </dgm:pt>
    <dgm:pt modelId="{68DDFE3E-DBCB-496A-B6FC-14D7B26006CB}" type="pres">
      <dgm:prSet presAssocID="{3349F242-D0B9-4C32-B591-3FFCD6A098E0}" presName="hierChild7" presStyleCnt="0"/>
      <dgm:spPr/>
    </dgm:pt>
  </dgm:ptLst>
  <dgm:cxnLst>
    <dgm:cxn modelId="{69CA0264-B8CD-4496-9B64-4042FC0C8F3C}" type="presOf" srcId="{3349F242-D0B9-4C32-B591-3FFCD6A098E0}" destId="{279C8DD0-E9FC-4515-A86B-364C65BAD3BA}" srcOrd="0" destOrd="0" presId="urn:microsoft.com/office/officeart/2005/8/layout/orgChart1"/>
    <dgm:cxn modelId="{661BF349-282A-445C-846C-F753CCF28E9F}" type="presOf" srcId="{02466F58-EFAD-4735-AEDE-087E4946EB8F}" destId="{E566463E-3755-45B2-9B35-10818B333FBE}" srcOrd="0" destOrd="0" presId="urn:microsoft.com/office/officeart/2005/8/layout/orgChart1"/>
    <dgm:cxn modelId="{C3A00A54-6602-438B-AA49-CA1146EA4913}" srcId="{627C69E6-F87E-4AA5-BE59-87F9E947E578}" destId="{23538145-16DD-41AA-AD17-12D224F31606}" srcOrd="0" destOrd="0" parTransId="{02466F58-EFAD-4735-AEDE-087E4946EB8F}" sibTransId="{0338B86E-AFE4-4857-9643-4F874809325D}"/>
    <dgm:cxn modelId="{5804E761-F652-4C9E-A43A-AEC0E8D837C5}" type="presOf" srcId="{627C69E6-F87E-4AA5-BE59-87F9E947E578}" destId="{CB46CB1E-F278-48C1-8796-B77F23CBC824}" srcOrd="1" destOrd="0" presId="urn:microsoft.com/office/officeart/2005/8/layout/orgChart1"/>
    <dgm:cxn modelId="{C66F7FBF-6BB7-4021-9526-598DED58096A}" type="presOf" srcId="{23538145-16DD-41AA-AD17-12D224F31606}" destId="{8EDF2A50-A0C0-4010-A7DF-B3434832170E}" srcOrd="0" destOrd="0" presId="urn:microsoft.com/office/officeart/2005/8/layout/orgChart1"/>
    <dgm:cxn modelId="{6E45B786-49E3-47C3-863F-2DDAC0D7F0BA}" srcId="{627C69E6-F87E-4AA5-BE59-87F9E947E578}" destId="{ECCC1EDB-8B4C-4C0E-8CC2-F203115F59E3}" srcOrd="1" destOrd="0" parTransId="{AC75D661-A426-4C2D-99FF-7CDA692CAF78}" sibTransId="{F5481F94-958B-45F5-A8DC-3010696B1E69}"/>
    <dgm:cxn modelId="{60D4000C-E266-4E3C-B72F-E5451E244666}" srcId="{627C69E6-F87E-4AA5-BE59-87F9E947E578}" destId="{38F3F7C1-C133-4664-87B3-87DF2A3B0A70}" srcOrd="2" destOrd="0" parTransId="{A9D9EC2C-9BB6-4A11-8D85-6666CCC7FBE2}" sibTransId="{CC81A5C5-B3AE-4270-9687-2BA8EDA152A4}"/>
    <dgm:cxn modelId="{30D4DFC0-7644-4C4E-8D4C-D1F5E5C74052}" type="presOf" srcId="{A9D9EC2C-9BB6-4A11-8D85-6666CCC7FBE2}" destId="{21D5BD70-BA35-4E46-BC23-725661A33C5C}" srcOrd="0" destOrd="0" presId="urn:microsoft.com/office/officeart/2005/8/layout/orgChart1"/>
    <dgm:cxn modelId="{B4F878A5-8E42-4E55-AC2A-8C9251EC379E}" type="presOf" srcId="{ECCC1EDB-8B4C-4C0E-8CC2-F203115F59E3}" destId="{10CC3FFA-C74B-4A62-962C-298A1DAE458F}" srcOrd="0" destOrd="0" presId="urn:microsoft.com/office/officeart/2005/8/layout/orgChart1"/>
    <dgm:cxn modelId="{01432A22-4564-4093-82BD-70629CB14E0D}" type="presOf" srcId="{178ED8BC-059F-449B-91D9-D468838BDE37}" destId="{B32D97A6-3162-4FF9-9919-F5A01F317FF9}" srcOrd="0" destOrd="0" presId="urn:microsoft.com/office/officeart/2005/8/layout/orgChart1"/>
    <dgm:cxn modelId="{12EE5737-3520-4387-8DEE-D56721613926}" type="presOf" srcId="{23538145-16DD-41AA-AD17-12D224F31606}" destId="{1320E5FE-F343-45CA-93EB-47C284735757}" srcOrd="1" destOrd="0" presId="urn:microsoft.com/office/officeart/2005/8/layout/orgChart1"/>
    <dgm:cxn modelId="{3CA98BFA-6902-4B05-9041-D978769F92AD}" type="presOf" srcId="{AC75D661-A426-4C2D-99FF-7CDA692CAF78}" destId="{4C994C9C-EACB-4C36-809E-0001AFDACC99}" srcOrd="0" destOrd="0" presId="urn:microsoft.com/office/officeart/2005/8/layout/orgChart1"/>
    <dgm:cxn modelId="{073E2650-3D4A-47A9-BDBD-666BEA80B769}" type="presOf" srcId="{627C69E6-F87E-4AA5-BE59-87F9E947E578}" destId="{5172032E-60A0-455E-A643-AAB5EB4877BB}" srcOrd="0" destOrd="0" presId="urn:microsoft.com/office/officeart/2005/8/layout/orgChart1"/>
    <dgm:cxn modelId="{935A2A0C-7B02-4549-9FE2-A967CC6C3B90}" type="presOf" srcId="{ECCC1EDB-8B4C-4C0E-8CC2-F203115F59E3}" destId="{550A122B-FEC3-4431-A760-17AD47C9566B}" srcOrd="1" destOrd="0" presId="urn:microsoft.com/office/officeart/2005/8/layout/orgChart1"/>
    <dgm:cxn modelId="{DC51DC99-79A1-47B8-B1AB-244530D99BBB}" type="presOf" srcId="{4F8C77CD-C4C5-4207-93E7-1C6C1195493C}" destId="{E499CE35-430A-48F9-820A-0E95E7787943}" srcOrd="0" destOrd="0" presId="urn:microsoft.com/office/officeart/2005/8/layout/orgChart1"/>
    <dgm:cxn modelId="{B240E26B-2CAF-490E-9F5D-D2062079FDDB}" type="presOf" srcId="{38F3F7C1-C133-4664-87B3-87DF2A3B0A70}" destId="{9C77CB54-4694-495D-96BF-7F4E1B3A6E47}" srcOrd="0" destOrd="0" presId="urn:microsoft.com/office/officeart/2005/8/layout/orgChart1"/>
    <dgm:cxn modelId="{274FB5AA-1D22-4576-87B5-8B4F45AE3A9E}" srcId="{178ED8BC-059F-449B-91D9-D468838BDE37}" destId="{627C69E6-F87E-4AA5-BE59-87F9E947E578}" srcOrd="0" destOrd="0" parTransId="{2A643D0A-3AFF-4B68-9B09-BBAB615CDEB1}" sibTransId="{6B935EDF-7428-42D7-BA2A-F9DF39D6EAEB}"/>
    <dgm:cxn modelId="{74FEFE77-18D9-4D20-B37F-121F407E197C}" srcId="{627C69E6-F87E-4AA5-BE59-87F9E947E578}" destId="{3349F242-D0B9-4C32-B591-3FFCD6A098E0}" srcOrd="3" destOrd="0" parTransId="{4F8C77CD-C4C5-4207-93E7-1C6C1195493C}" sibTransId="{6EE31D16-E45A-464E-B047-56E905B815AF}"/>
    <dgm:cxn modelId="{37146859-D0E6-4EFC-A2A7-28A4607E6C6D}" type="presOf" srcId="{38F3F7C1-C133-4664-87B3-87DF2A3B0A70}" destId="{2FCD361B-3770-4F2E-8D1A-662ACA246970}" srcOrd="1" destOrd="0" presId="urn:microsoft.com/office/officeart/2005/8/layout/orgChart1"/>
    <dgm:cxn modelId="{D490FCD0-196E-42F2-ACEA-9D807A09F6CD}" type="presOf" srcId="{3349F242-D0B9-4C32-B591-3FFCD6A098E0}" destId="{4B9AA7F5-4E19-4535-826D-B88913A7EE66}" srcOrd="1" destOrd="0" presId="urn:microsoft.com/office/officeart/2005/8/layout/orgChart1"/>
    <dgm:cxn modelId="{EE6240AC-1F67-4998-A687-3470ED72C975}" type="presParOf" srcId="{B32D97A6-3162-4FF9-9919-F5A01F317FF9}" destId="{E1CFA42E-0AD0-4C2D-9430-0B8A71478A41}" srcOrd="0" destOrd="0" presId="urn:microsoft.com/office/officeart/2005/8/layout/orgChart1"/>
    <dgm:cxn modelId="{C789AE1E-4DDF-41B3-B1F1-6963658F7B0C}" type="presParOf" srcId="{E1CFA42E-0AD0-4C2D-9430-0B8A71478A41}" destId="{9C3CA12C-275C-415F-8941-C2D5B8B4F0A4}" srcOrd="0" destOrd="0" presId="urn:microsoft.com/office/officeart/2005/8/layout/orgChart1"/>
    <dgm:cxn modelId="{4748C655-7E97-4EFD-AEFD-0DA352812F23}" type="presParOf" srcId="{9C3CA12C-275C-415F-8941-C2D5B8B4F0A4}" destId="{5172032E-60A0-455E-A643-AAB5EB4877BB}" srcOrd="0" destOrd="0" presId="urn:microsoft.com/office/officeart/2005/8/layout/orgChart1"/>
    <dgm:cxn modelId="{76BCBA32-DAC6-4F50-9F17-BA1EEDEE3A96}" type="presParOf" srcId="{9C3CA12C-275C-415F-8941-C2D5B8B4F0A4}" destId="{CB46CB1E-F278-48C1-8796-B77F23CBC824}" srcOrd="1" destOrd="0" presId="urn:microsoft.com/office/officeart/2005/8/layout/orgChart1"/>
    <dgm:cxn modelId="{8BD80F00-9F75-4EFB-BE28-A27EC035B975}" type="presParOf" srcId="{E1CFA42E-0AD0-4C2D-9430-0B8A71478A41}" destId="{9A8536BB-25E8-48FF-A4FA-285F074A1D30}" srcOrd="1" destOrd="0" presId="urn:microsoft.com/office/officeart/2005/8/layout/orgChart1"/>
    <dgm:cxn modelId="{67FEB5FF-3F2C-47C2-8BEC-3F60E4143862}" type="presParOf" srcId="{E1CFA42E-0AD0-4C2D-9430-0B8A71478A41}" destId="{5EB642D9-0126-420D-88F5-C61146123D5C}" srcOrd="2" destOrd="0" presId="urn:microsoft.com/office/officeart/2005/8/layout/orgChart1"/>
    <dgm:cxn modelId="{6CB5B3D4-AA1D-4BE1-8FF4-8E0C08BB206B}" type="presParOf" srcId="{5EB642D9-0126-420D-88F5-C61146123D5C}" destId="{E566463E-3755-45B2-9B35-10818B333FBE}" srcOrd="0" destOrd="0" presId="urn:microsoft.com/office/officeart/2005/8/layout/orgChart1"/>
    <dgm:cxn modelId="{6F3E1D99-F07D-4BB5-989B-465A74D9E4FB}" type="presParOf" srcId="{5EB642D9-0126-420D-88F5-C61146123D5C}" destId="{CDF76625-9464-45A7-8EA6-58AC6497820E}" srcOrd="1" destOrd="0" presId="urn:microsoft.com/office/officeart/2005/8/layout/orgChart1"/>
    <dgm:cxn modelId="{A130B5C6-EC14-426B-B060-332F52A3DED7}" type="presParOf" srcId="{CDF76625-9464-45A7-8EA6-58AC6497820E}" destId="{F3067DEE-9948-4CA3-AC51-F1CBB4B85A46}" srcOrd="0" destOrd="0" presId="urn:microsoft.com/office/officeart/2005/8/layout/orgChart1"/>
    <dgm:cxn modelId="{69E5BCAE-83F9-472E-8859-A3DE1C5C5619}" type="presParOf" srcId="{F3067DEE-9948-4CA3-AC51-F1CBB4B85A46}" destId="{8EDF2A50-A0C0-4010-A7DF-B3434832170E}" srcOrd="0" destOrd="0" presId="urn:microsoft.com/office/officeart/2005/8/layout/orgChart1"/>
    <dgm:cxn modelId="{42D6F8EA-0EB2-472B-9A7C-90E2C48A29B7}" type="presParOf" srcId="{F3067DEE-9948-4CA3-AC51-F1CBB4B85A46}" destId="{1320E5FE-F343-45CA-93EB-47C284735757}" srcOrd="1" destOrd="0" presId="urn:microsoft.com/office/officeart/2005/8/layout/orgChart1"/>
    <dgm:cxn modelId="{AB8273EA-4501-4263-A962-9286DC4ABB76}" type="presParOf" srcId="{CDF76625-9464-45A7-8EA6-58AC6497820E}" destId="{9167DD6F-0420-45AD-A903-6B40EF534DAF}" srcOrd="1" destOrd="0" presId="urn:microsoft.com/office/officeart/2005/8/layout/orgChart1"/>
    <dgm:cxn modelId="{B347F726-AD95-4B60-AB6B-822DFD5FAF97}" type="presParOf" srcId="{CDF76625-9464-45A7-8EA6-58AC6497820E}" destId="{A1BA242E-79F9-455E-84B0-048E811A8847}" srcOrd="2" destOrd="0" presId="urn:microsoft.com/office/officeart/2005/8/layout/orgChart1"/>
    <dgm:cxn modelId="{9CFF6F3B-37B0-444D-8E45-9332FA5CAF2C}" type="presParOf" srcId="{5EB642D9-0126-420D-88F5-C61146123D5C}" destId="{4C994C9C-EACB-4C36-809E-0001AFDACC99}" srcOrd="2" destOrd="0" presId="urn:microsoft.com/office/officeart/2005/8/layout/orgChart1"/>
    <dgm:cxn modelId="{9406FE23-8D56-4F93-B1A9-051BF366B71C}" type="presParOf" srcId="{5EB642D9-0126-420D-88F5-C61146123D5C}" destId="{B9AEAF8C-F097-4372-9279-9E63B42D65FC}" srcOrd="3" destOrd="0" presId="urn:microsoft.com/office/officeart/2005/8/layout/orgChart1"/>
    <dgm:cxn modelId="{38E1AFAE-65D8-4385-A063-47CBA3F80916}" type="presParOf" srcId="{B9AEAF8C-F097-4372-9279-9E63B42D65FC}" destId="{F792F9E9-6D15-4D7E-A9FF-54B8626AFC98}" srcOrd="0" destOrd="0" presId="urn:microsoft.com/office/officeart/2005/8/layout/orgChart1"/>
    <dgm:cxn modelId="{E3ADE5A1-4A3A-45B4-ABDB-2FF0698EBE6F}" type="presParOf" srcId="{F792F9E9-6D15-4D7E-A9FF-54B8626AFC98}" destId="{10CC3FFA-C74B-4A62-962C-298A1DAE458F}" srcOrd="0" destOrd="0" presId="urn:microsoft.com/office/officeart/2005/8/layout/orgChart1"/>
    <dgm:cxn modelId="{ACCE6F5A-355D-4F99-A526-18CA1D33EADC}" type="presParOf" srcId="{F792F9E9-6D15-4D7E-A9FF-54B8626AFC98}" destId="{550A122B-FEC3-4431-A760-17AD47C9566B}" srcOrd="1" destOrd="0" presId="urn:microsoft.com/office/officeart/2005/8/layout/orgChart1"/>
    <dgm:cxn modelId="{BE4C8AB7-0594-4B38-9A79-B80C3B74FEEE}" type="presParOf" srcId="{B9AEAF8C-F097-4372-9279-9E63B42D65FC}" destId="{D94F96BF-2031-4AC5-BDBC-8A0BFC7C5563}" srcOrd="1" destOrd="0" presId="urn:microsoft.com/office/officeart/2005/8/layout/orgChart1"/>
    <dgm:cxn modelId="{CA35A84C-7240-461E-92B2-0103E457CAB4}" type="presParOf" srcId="{B9AEAF8C-F097-4372-9279-9E63B42D65FC}" destId="{6871F70A-9611-40D7-A6F8-1CAA8FE5E56A}" srcOrd="2" destOrd="0" presId="urn:microsoft.com/office/officeart/2005/8/layout/orgChart1"/>
    <dgm:cxn modelId="{EDB67762-BCC2-48D7-B5E3-513B02CAD2A9}" type="presParOf" srcId="{5EB642D9-0126-420D-88F5-C61146123D5C}" destId="{21D5BD70-BA35-4E46-BC23-725661A33C5C}" srcOrd="4" destOrd="0" presId="urn:microsoft.com/office/officeart/2005/8/layout/orgChart1"/>
    <dgm:cxn modelId="{B53F3495-3F6B-4D1B-ACA9-EBE91E5C1750}" type="presParOf" srcId="{5EB642D9-0126-420D-88F5-C61146123D5C}" destId="{AEFB677D-1FA3-43CA-B216-5AB497F0FD9B}" srcOrd="5" destOrd="0" presId="urn:microsoft.com/office/officeart/2005/8/layout/orgChart1"/>
    <dgm:cxn modelId="{6E2C42DD-2192-48BA-BD98-841F05CA8330}" type="presParOf" srcId="{AEFB677D-1FA3-43CA-B216-5AB497F0FD9B}" destId="{77523FD8-E097-4DF7-91CA-8DF6FE3D6DCF}" srcOrd="0" destOrd="0" presId="urn:microsoft.com/office/officeart/2005/8/layout/orgChart1"/>
    <dgm:cxn modelId="{57770F9F-0370-4566-B400-403E8CE2E6BD}" type="presParOf" srcId="{77523FD8-E097-4DF7-91CA-8DF6FE3D6DCF}" destId="{9C77CB54-4694-495D-96BF-7F4E1B3A6E47}" srcOrd="0" destOrd="0" presId="urn:microsoft.com/office/officeart/2005/8/layout/orgChart1"/>
    <dgm:cxn modelId="{0521203B-552E-4D93-BC63-75C13235C225}" type="presParOf" srcId="{77523FD8-E097-4DF7-91CA-8DF6FE3D6DCF}" destId="{2FCD361B-3770-4F2E-8D1A-662ACA246970}" srcOrd="1" destOrd="0" presId="urn:microsoft.com/office/officeart/2005/8/layout/orgChart1"/>
    <dgm:cxn modelId="{3CC52899-E469-43A1-998C-EF50AA6293A5}" type="presParOf" srcId="{AEFB677D-1FA3-43CA-B216-5AB497F0FD9B}" destId="{56FDCF74-9ABE-4FDC-9A19-869B6B18F41D}" srcOrd="1" destOrd="0" presId="urn:microsoft.com/office/officeart/2005/8/layout/orgChart1"/>
    <dgm:cxn modelId="{971DADED-C014-4D09-ADC7-091EE4835AEE}" type="presParOf" srcId="{AEFB677D-1FA3-43CA-B216-5AB497F0FD9B}" destId="{E38CA0F0-8430-4847-B3EE-90DD1AB72230}" srcOrd="2" destOrd="0" presId="urn:microsoft.com/office/officeart/2005/8/layout/orgChart1"/>
    <dgm:cxn modelId="{AF9C900A-C386-46E1-A802-8BE783D947E7}" type="presParOf" srcId="{5EB642D9-0126-420D-88F5-C61146123D5C}" destId="{E499CE35-430A-48F9-820A-0E95E7787943}" srcOrd="6" destOrd="0" presId="urn:microsoft.com/office/officeart/2005/8/layout/orgChart1"/>
    <dgm:cxn modelId="{C7F38EB6-4579-4E63-92CF-E8191980F02F}" type="presParOf" srcId="{5EB642D9-0126-420D-88F5-C61146123D5C}" destId="{EF091E87-6A39-479D-99ED-8E0CAAE332DE}" srcOrd="7" destOrd="0" presId="urn:microsoft.com/office/officeart/2005/8/layout/orgChart1"/>
    <dgm:cxn modelId="{F2B3AB3E-37B7-4CB2-9E1C-19735E4BBFBF}" type="presParOf" srcId="{EF091E87-6A39-479D-99ED-8E0CAAE332DE}" destId="{CDBD5427-10E2-479D-912C-D70C30E9EE77}" srcOrd="0" destOrd="0" presId="urn:microsoft.com/office/officeart/2005/8/layout/orgChart1"/>
    <dgm:cxn modelId="{6A16E5B3-D948-49CE-A5F7-6E410E19C37E}" type="presParOf" srcId="{CDBD5427-10E2-479D-912C-D70C30E9EE77}" destId="{279C8DD0-E9FC-4515-A86B-364C65BAD3BA}" srcOrd="0" destOrd="0" presId="urn:microsoft.com/office/officeart/2005/8/layout/orgChart1"/>
    <dgm:cxn modelId="{F1E08E9B-A670-491C-99B5-4555D93609C2}" type="presParOf" srcId="{CDBD5427-10E2-479D-912C-D70C30E9EE77}" destId="{4B9AA7F5-4E19-4535-826D-B88913A7EE66}" srcOrd="1" destOrd="0" presId="urn:microsoft.com/office/officeart/2005/8/layout/orgChart1"/>
    <dgm:cxn modelId="{E48BA381-0E3F-45E9-84B2-989C034BD234}" type="presParOf" srcId="{EF091E87-6A39-479D-99ED-8E0CAAE332DE}" destId="{BA4274BA-345D-4C38-A6C6-B99F3F5C8FED}" srcOrd="1" destOrd="0" presId="urn:microsoft.com/office/officeart/2005/8/layout/orgChart1"/>
    <dgm:cxn modelId="{99ADA69C-81BB-4A23-B0CB-D5773654DEEA}" type="presParOf" srcId="{EF091E87-6A39-479D-99ED-8E0CAAE332DE}" destId="{68DDFE3E-DBCB-496A-B6FC-14D7B26006C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939592-79BC-4FD0-876E-5126B37D737D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88AC2BDB-E3CF-44C3-851E-B8EED49BA4E9}">
      <dgm:prSet phldrT="[Text]" custT="1"/>
      <dgm:spPr/>
      <dgm:t>
        <a:bodyPr/>
        <a:lstStyle/>
        <a:p>
          <a:r>
            <a:rPr lang="en-CA" sz="2000" b="1" dirty="0" smtClean="0"/>
            <a:t>C1. </a:t>
          </a:r>
          <a:r>
            <a:rPr lang="en-CA" sz="2000" dirty="0" smtClean="0"/>
            <a:t>Analyse how chemical reactions are employed in </a:t>
          </a:r>
          <a:r>
            <a:rPr lang="en-CA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common products </a:t>
          </a:r>
          <a:r>
            <a:rPr lang="en-CA" sz="2000" dirty="0" smtClean="0"/>
            <a:t>and processes, and assess the </a:t>
          </a:r>
          <a:r>
            <a:rPr lang="en-CA" sz="2000" b="1" dirty="0" smtClean="0"/>
            <a:t>safety</a:t>
          </a:r>
          <a:r>
            <a:rPr lang="en-CA" sz="2000" dirty="0" smtClean="0"/>
            <a:t> and </a:t>
          </a:r>
          <a:r>
            <a:rPr lang="en-CA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environmental</a:t>
          </a:r>
          <a:r>
            <a:rPr lang="en-CA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hazards</a:t>
          </a:r>
          <a:r>
            <a:rPr lang="en-CA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000" dirty="0" smtClean="0"/>
            <a:t>associated with them</a:t>
          </a:r>
          <a:endParaRPr lang="en-CA" sz="2000" dirty="0"/>
        </a:p>
      </dgm:t>
    </dgm:pt>
    <dgm:pt modelId="{55A0B494-2BFF-4DD2-8D45-83F0B429FD2B}" type="parTrans" cxnId="{37440C05-6EAE-4DFB-9FF9-67855F4DE07E}">
      <dgm:prSet/>
      <dgm:spPr/>
      <dgm:t>
        <a:bodyPr/>
        <a:lstStyle/>
        <a:p>
          <a:endParaRPr lang="en-CA"/>
        </a:p>
      </dgm:t>
    </dgm:pt>
    <dgm:pt modelId="{6933E92C-D0FC-4C75-AF74-823AC8008A99}" type="sibTrans" cxnId="{37440C05-6EAE-4DFB-9FF9-67855F4DE07E}">
      <dgm:prSet/>
      <dgm:spPr/>
      <dgm:t>
        <a:bodyPr/>
        <a:lstStyle/>
        <a:p>
          <a:endParaRPr lang="en-CA"/>
        </a:p>
      </dgm:t>
    </dgm:pt>
    <dgm:pt modelId="{8CC57BD1-F9FB-4F5F-AC95-F468001AAD0B}">
      <dgm:prSet phldrT="[Text]"/>
      <dgm:spPr/>
      <dgm:t>
        <a:bodyPr/>
        <a:lstStyle/>
        <a:p>
          <a:r>
            <a:rPr lang="en-CA" b="1" dirty="0" smtClean="0"/>
            <a:t>C1.1</a:t>
          </a:r>
          <a:r>
            <a:rPr lang="en-CA" dirty="0" smtClean="0"/>
            <a:t> Analyse, on the basis of research, the </a:t>
          </a:r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function of chemical reactions in the production of selected products </a:t>
          </a:r>
          <a:r>
            <a:rPr lang="en-CA" dirty="0" smtClean="0"/>
            <a:t>and/or in processes commonly encountered at </a:t>
          </a:r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home</a:t>
          </a:r>
          <a:r>
            <a:rPr lang="en-C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dirty="0" smtClean="0"/>
            <a:t>or in the </a:t>
          </a:r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workplace</a:t>
          </a:r>
          <a:r>
            <a:rPr lang="en-C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dirty="0" smtClean="0"/>
            <a:t>and communicate their findings</a:t>
          </a:r>
          <a:endParaRPr lang="en-CA" dirty="0"/>
        </a:p>
      </dgm:t>
    </dgm:pt>
    <dgm:pt modelId="{F5CC6925-3AF0-4B37-B20C-7E9C5ABE6B12}" type="parTrans" cxnId="{8A6733B1-1BFC-4A7B-9873-876F8D9E3AF1}">
      <dgm:prSet/>
      <dgm:spPr/>
      <dgm:t>
        <a:bodyPr/>
        <a:lstStyle/>
        <a:p>
          <a:endParaRPr lang="en-CA"/>
        </a:p>
      </dgm:t>
    </dgm:pt>
    <dgm:pt modelId="{267DCC92-09BD-4E4C-8A1B-61329C3F817A}" type="sibTrans" cxnId="{8A6733B1-1BFC-4A7B-9873-876F8D9E3AF1}">
      <dgm:prSet/>
      <dgm:spPr/>
      <dgm:t>
        <a:bodyPr/>
        <a:lstStyle/>
        <a:p>
          <a:endParaRPr lang="en-CA"/>
        </a:p>
      </dgm:t>
    </dgm:pt>
    <dgm:pt modelId="{F3691609-4524-4FBB-8D88-2F672C55F50D}">
      <dgm:prSet phldrT="[Text]"/>
      <dgm:spPr/>
      <dgm:t>
        <a:bodyPr/>
        <a:lstStyle/>
        <a:p>
          <a:r>
            <a:rPr lang="en-CA" b="1" dirty="0" smtClean="0"/>
            <a:t>C1.2 </a:t>
          </a:r>
          <a:r>
            <a:rPr lang="en-CA" dirty="0" smtClean="0"/>
            <a:t>Identify practical applications of </a:t>
          </a:r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chemical reactions in a particular professions </a:t>
          </a:r>
          <a:r>
            <a:rPr lang="en-CA" dirty="0" smtClean="0"/>
            <a:t>and assess the associated hazards, including hazards associated with the </a:t>
          </a:r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handling and disposal of chemicals</a:t>
          </a:r>
          <a:endParaRPr lang="en-CA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B27D713-E19A-4DD6-8AD7-322DFBABB900}" type="parTrans" cxnId="{C546D27C-A564-4824-B2A8-D96F3BBDEE61}">
      <dgm:prSet/>
      <dgm:spPr/>
      <dgm:t>
        <a:bodyPr/>
        <a:lstStyle/>
        <a:p>
          <a:endParaRPr lang="en-CA"/>
        </a:p>
      </dgm:t>
    </dgm:pt>
    <dgm:pt modelId="{E8CCDFBC-4B9A-423E-BCB2-2A929A07AB19}" type="sibTrans" cxnId="{C546D27C-A564-4824-B2A8-D96F3BBDEE61}">
      <dgm:prSet/>
      <dgm:spPr/>
      <dgm:t>
        <a:bodyPr/>
        <a:lstStyle/>
        <a:p>
          <a:endParaRPr lang="en-CA"/>
        </a:p>
      </dgm:t>
    </dgm:pt>
    <dgm:pt modelId="{B860C8B1-CFB7-49AB-A549-D7DF0BCD37CD}">
      <dgm:prSet phldrT="[Text]"/>
      <dgm:spPr/>
      <dgm:t>
        <a:bodyPr/>
        <a:lstStyle/>
        <a:p>
          <a:r>
            <a:rPr lang="en-CA" b="1" dirty="0" smtClean="0"/>
            <a:t>C2.7</a:t>
          </a:r>
          <a:r>
            <a:rPr lang="en-CA" dirty="0" smtClean="0"/>
            <a:t> Investigate </a:t>
          </a:r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applications of acid-base reactions</a:t>
          </a:r>
          <a:r>
            <a:rPr lang="en-CA" dirty="0" smtClean="0"/>
            <a:t> in common products and processes</a:t>
          </a:r>
          <a:endParaRPr lang="en-CA" dirty="0"/>
        </a:p>
      </dgm:t>
    </dgm:pt>
    <dgm:pt modelId="{538095DA-2ACF-4300-9AD5-87F09359C517}" type="parTrans" cxnId="{3D255749-549D-4918-95FA-DF2037E77B21}">
      <dgm:prSet/>
      <dgm:spPr/>
      <dgm:t>
        <a:bodyPr/>
        <a:lstStyle/>
        <a:p>
          <a:endParaRPr lang="en-CA"/>
        </a:p>
      </dgm:t>
    </dgm:pt>
    <dgm:pt modelId="{7AD009E3-DD1F-4859-97CE-E1DB508AB028}" type="sibTrans" cxnId="{3D255749-549D-4918-95FA-DF2037E77B21}">
      <dgm:prSet/>
      <dgm:spPr/>
      <dgm:t>
        <a:bodyPr/>
        <a:lstStyle/>
        <a:p>
          <a:endParaRPr lang="en-CA"/>
        </a:p>
      </dgm:t>
    </dgm:pt>
    <dgm:pt modelId="{899C4C84-1D7F-4144-A553-73D82D043CAD}" type="pres">
      <dgm:prSet presAssocID="{4D939592-79BC-4FD0-876E-5126B37D737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B7FE7777-722A-4D39-8873-D40135864AB8}" type="pres">
      <dgm:prSet presAssocID="{88AC2BDB-E3CF-44C3-851E-B8EED49BA4E9}" presName="root1" presStyleCnt="0"/>
      <dgm:spPr/>
    </dgm:pt>
    <dgm:pt modelId="{CC2F507B-8F4F-40D5-BBF6-21DAF8F43EF0}" type="pres">
      <dgm:prSet presAssocID="{88AC2BDB-E3CF-44C3-851E-B8EED49BA4E9}" presName="LevelOneTextNode" presStyleLbl="node0" presStyleIdx="0" presStyleCnt="1" custScaleY="128906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2E8E0D4-3063-42D0-9A34-7076D435E837}" type="pres">
      <dgm:prSet presAssocID="{88AC2BDB-E3CF-44C3-851E-B8EED49BA4E9}" presName="level2hierChild" presStyleCnt="0"/>
      <dgm:spPr/>
    </dgm:pt>
    <dgm:pt modelId="{50D83626-D197-4DD6-AFCD-F48D3FA6C5B7}" type="pres">
      <dgm:prSet presAssocID="{F5CC6925-3AF0-4B37-B20C-7E9C5ABE6B12}" presName="conn2-1" presStyleLbl="parChTrans1D2" presStyleIdx="0" presStyleCnt="3"/>
      <dgm:spPr/>
      <dgm:t>
        <a:bodyPr/>
        <a:lstStyle/>
        <a:p>
          <a:endParaRPr lang="en-CA"/>
        </a:p>
      </dgm:t>
    </dgm:pt>
    <dgm:pt modelId="{B73F8FF7-DEEB-465E-8995-7DE75D6F8B62}" type="pres">
      <dgm:prSet presAssocID="{F5CC6925-3AF0-4B37-B20C-7E9C5ABE6B12}" presName="connTx" presStyleLbl="parChTrans1D2" presStyleIdx="0" presStyleCnt="3"/>
      <dgm:spPr/>
      <dgm:t>
        <a:bodyPr/>
        <a:lstStyle/>
        <a:p>
          <a:endParaRPr lang="en-CA"/>
        </a:p>
      </dgm:t>
    </dgm:pt>
    <dgm:pt modelId="{C0CC5743-4656-45EC-BACD-45305ED54489}" type="pres">
      <dgm:prSet presAssocID="{8CC57BD1-F9FB-4F5F-AC95-F468001AAD0B}" presName="root2" presStyleCnt="0"/>
      <dgm:spPr/>
    </dgm:pt>
    <dgm:pt modelId="{736D054B-7B16-43DF-A0C5-E5FB8741E2B7}" type="pres">
      <dgm:prSet presAssocID="{8CC57BD1-F9FB-4F5F-AC95-F468001AAD0B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E26ECEBC-0894-4112-92A1-D1BE3D2357E9}" type="pres">
      <dgm:prSet presAssocID="{8CC57BD1-F9FB-4F5F-AC95-F468001AAD0B}" presName="level3hierChild" presStyleCnt="0"/>
      <dgm:spPr/>
    </dgm:pt>
    <dgm:pt modelId="{FF7B435D-09DD-4C51-B121-B981107182F7}" type="pres">
      <dgm:prSet presAssocID="{8B27D713-E19A-4DD6-8AD7-322DFBABB900}" presName="conn2-1" presStyleLbl="parChTrans1D2" presStyleIdx="1" presStyleCnt="3"/>
      <dgm:spPr/>
      <dgm:t>
        <a:bodyPr/>
        <a:lstStyle/>
        <a:p>
          <a:endParaRPr lang="en-CA"/>
        </a:p>
      </dgm:t>
    </dgm:pt>
    <dgm:pt modelId="{727DCFCE-A10C-4180-9FA6-17E5AAC657A8}" type="pres">
      <dgm:prSet presAssocID="{8B27D713-E19A-4DD6-8AD7-322DFBABB900}" presName="connTx" presStyleLbl="parChTrans1D2" presStyleIdx="1" presStyleCnt="3"/>
      <dgm:spPr/>
      <dgm:t>
        <a:bodyPr/>
        <a:lstStyle/>
        <a:p>
          <a:endParaRPr lang="en-CA"/>
        </a:p>
      </dgm:t>
    </dgm:pt>
    <dgm:pt modelId="{F7A9102D-6261-4164-BAFD-F75E75B7153D}" type="pres">
      <dgm:prSet presAssocID="{F3691609-4524-4FBB-8D88-2F672C55F50D}" presName="root2" presStyleCnt="0"/>
      <dgm:spPr/>
    </dgm:pt>
    <dgm:pt modelId="{6213F11F-7D53-4303-8960-9F66AC6A3E13}" type="pres">
      <dgm:prSet presAssocID="{F3691609-4524-4FBB-8D88-2F672C55F50D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860CBCA-C04F-40DD-A299-358F2CFC5817}" type="pres">
      <dgm:prSet presAssocID="{F3691609-4524-4FBB-8D88-2F672C55F50D}" presName="level3hierChild" presStyleCnt="0"/>
      <dgm:spPr/>
    </dgm:pt>
    <dgm:pt modelId="{42B9F641-358B-494D-8992-24F99FFC3D74}" type="pres">
      <dgm:prSet presAssocID="{538095DA-2ACF-4300-9AD5-87F09359C517}" presName="conn2-1" presStyleLbl="parChTrans1D2" presStyleIdx="2" presStyleCnt="3"/>
      <dgm:spPr/>
      <dgm:t>
        <a:bodyPr/>
        <a:lstStyle/>
        <a:p>
          <a:endParaRPr lang="en-CA"/>
        </a:p>
      </dgm:t>
    </dgm:pt>
    <dgm:pt modelId="{01F12333-5AEC-49E9-B40F-014F52BD98F6}" type="pres">
      <dgm:prSet presAssocID="{538095DA-2ACF-4300-9AD5-87F09359C517}" presName="connTx" presStyleLbl="parChTrans1D2" presStyleIdx="2" presStyleCnt="3"/>
      <dgm:spPr/>
      <dgm:t>
        <a:bodyPr/>
        <a:lstStyle/>
        <a:p>
          <a:endParaRPr lang="en-CA"/>
        </a:p>
      </dgm:t>
    </dgm:pt>
    <dgm:pt modelId="{4C101274-EDDA-451F-B763-DC99F798616C}" type="pres">
      <dgm:prSet presAssocID="{B860C8B1-CFB7-49AB-A549-D7DF0BCD37CD}" presName="root2" presStyleCnt="0"/>
      <dgm:spPr/>
    </dgm:pt>
    <dgm:pt modelId="{06776160-A609-44C6-BE4D-35D0644A8370}" type="pres">
      <dgm:prSet presAssocID="{B860C8B1-CFB7-49AB-A549-D7DF0BCD37CD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01CEDA30-D73F-4F42-98A4-29ECD6759E3F}" type="pres">
      <dgm:prSet presAssocID="{B860C8B1-CFB7-49AB-A549-D7DF0BCD37CD}" presName="level3hierChild" presStyleCnt="0"/>
      <dgm:spPr/>
    </dgm:pt>
  </dgm:ptLst>
  <dgm:cxnLst>
    <dgm:cxn modelId="{847A64BB-1D9A-4D95-A55E-20087185D268}" type="presOf" srcId="{F5CC6925-3AF0-4B37-B20C-7E9C5ABE6B12}" destId="{50D83626-D197-4DD6-AFCD-F48D3FA6C5B7}" srcOrd="0" destOrd="0" presId="urn:microsoft.com/office/officeart/2005/8/layout/hierarchy2"/>
    <dgm:cxn modelId="{3566CA5E-435E-46E0-86CC-ABF67FAC9C13}" type="presOf" srcId="{538095DA-2ACF-4300-9AD5-87F09359C517}" destId="{01F12333-5AEC-49E9-B40F-014F52BD98F6}" srcOrd="1" destOrd="0" presId="urn:microsoft.com/office/officeart/2005/8/layout/hierarchy2"/>
    <dgm:cxn modelId="{3D255749-549D-4918-95FA-DF2037E77B21}" srcId="{88AC2BDB-E3CF-44C3-851E-B8EED49BA4E9}" destId="{B860C8B1-CFB7-49AB-A549-D7DF0BCD37CD}" srcOrd="2" destOrd="0" parTransId="{538095DA-2ACF-4300-9AD5-87F09359C517}" sibTransId="{7AD009E3-DD1F-4859-97CE-E1DB508AB028}"/>
    <dgm:cxn modelId="{F0E5B853-E10C-4268-8A85-1F580E084477}" type="presOf" srcId="{F5CC6925-3AF0-4B37-B20C-7E9C5ABE6B12}" destId="{B73F8FF7-DEEB-465E-8995-7DE75D6F8B62}" srcOrd="1" destOrd="0" presId="urn:microsoft.com/office/officeart/2005/8/layout/hierarchy2"/>
    <dgm:cxn modelId="{0AE7242C-BB82-4DB1-9241-5A9CD46C67C6}" type="presOf" srcId="{88AC2BDB-E3CF-44C3-851E-B8EED49BA4E9}" destId="{CC2F507B-8F4F-40D5-BBF6-21DAF8F43EF0}" srcOrd="0" destOrd="0" presId="urn:microsoft.com/office/officeart/2005/8/layout/hierarchy2"/>
    <dgm:cxn modelId="{81E092F3-CFA9-4C66-8D87-6FE3272667DC}" type="presOf" srcId="{8CC57BD1-F9FB-4F5F-AC95-F468001AAD0B}" destId="{736D054B-7B16-43DF-A0C5-E5FB8741E2B7}" srcOrd="0" destOrd="0" presId="urn:microsoft.com/office/officeart/2005/8/layout/hierarchy2"/>
    <dgm:cxn modelId="{C8B9317D-E147-4473-ADDF-B7FFF5B613B3}" type="presOf" srcId="{B860C8B1-CFB7-49AB-A549-D7DF0BCD37CD}" destId="{06776160-A609-44C6-BE4D-35D0644A8370}" srcOrd="0" destOrd="0" presId="urn:microsoft.com/office/officeart/2005/8/layout/hierarchy2"/>
    <dgm:cxn modelId="{37440C05-6EAE-4DFB-9FF9-67855F4DE07E}" srcId="{4D939592-79BC-4FD0-876E-5126B37D737D}" destId="{88AC2BDB-E3CF-44C3-851E-B8EED49BA4E9}" srcOrd="0" destOrd="0" parTransId="{55A0B494-2BFF-4DD2-8D45-83F0B429FD2B}" sibTransId="{6933E92C-D0FC-4C75-AF74-823AC8008A99}"/>
    <dgm:cxn modelId="{FF5F7CCC-D173-40B1-B8D6-1EE4F39A1CCB}" type="presOf" srcId="{8B27D713-E19A-4DD6-8AD7-322DFBABB900}" destId="{FF7B435D-09DD-4C51-B121-B981107182F7}" srcOrd="0" destOrd="0" presId="urn:microsoft.com/office/officeart/2005/8/layout/hierarchy2"/>
    <dgm:cxn modelId="{80E6BEB2-8052-4562-9128-97FCECC0CBC7}" type="presOf" srcId="{538095DA-2ACF-4300-9AD5-87F09359C517}" destId="{42B9F641-358B-494D-8992-24F99FFC3D74}" srcOrd="0" destOrd="0" presId="urn:microsoft.com/office/officeart/2005/8/layout/hierarchy2"/>
    <dgm:cxn modelId="{E4144D31-54D0-446F-A7AC-15829E254114}" type="presOf" srcId="{F3691609-4524-4FBB-8D88-2F672C55F50D}" destId="{6213F11F-7D53-4303-8960-9F66AC6A3E13}" srcOrd="0" destOrd="0" presId="urn:microsoft.com/office/officeart/2005/8/layout/hierarchy2"/>
    <dgm:cxn modelId="{8A6733B1-1BFC-4A7B-9873-876F8D9E3AF1}" srcId="{88AC2BDB-E3CF-44C3-851E-B8EED49BA4E9}" destId="{8CC57BD1-F9FB-4F5F-AC95-F468001AAD0B}" srcOrd="0" destOrd="0" parTransId="{F5CC6925-3AF0-4B37-B20C-7E9C5ABE6B12}" sibTransId="{267DCC92-09BD-4E4C-8A1B-61329C3F817A}"/>
    <dgm:cxn modelId="{C546D27C-A564-4824-B2A8-D96F3BBDEE61}" srcId="{88AC2BDB-E3CF-44C3-851E-B8EED49BA4E9}" destId="{F3691609-4524-4FBB-8D88-2F672C55F50D}" srcOrd="1" destOrd="0" parTransId="{8B27D713-E19A-4DD6-8AD7-322DFBABB900}" sibTransId="{E8CCDFBC-4B9A-423E-BCB2-2A929A07AB19}"/>
    <dgm:cxn modelId="{3B35FCD2-62DC-4ED0-8178-2ED8815529B0}" type="presOf" srcId="{8B27D713-E19A-4DD6-8AD7-322DFBABB900}" destId="{727DCFCE-A10C-4180-9FA6-17E5AAC657A8}" srcOrd="1" destOrd="0" presId="urn:microsoft.com/office/officeart/2005/8/layout/hierarchy2"/>
    <dgm:cxn modelId="{EFBE0DA6-B58D-4649-A636-270FDE4828EF}" type="presOf" srcId="{4D939592-79BC-4FD0-876E-5126B37D737D}" destId="{899C4C84-1D7F-4144-A553-73D82D043CAD}" srcOrd="0" destOrd="0" presId="urn:microsoft.com/office/officeart/2005/8/layout/hierarchy2"/>
    <dgm:cxn modelId="{AEDE1D82-F0E0-4C9A-8B47-377F9F28A962}" type="presParOf" srcId="{899C4C84-1D7F-4144-A553-73D82D043CAD}" destId="{B7FE7777-722A-4D39-8873-D40135864AB8}" srcOrd="0" destOrd="0" presId="urn:microsoft.com/office/officeart/2005/8/layout/hierarchy2"/>
    <dgm:cxn modelId="{BF3608C4-AF02-4736-AD8B-845C4B54D2AE}" type="presParOf" srcId="{B7FE7777-722A-4D39-8873-D40135864AB8}" destId="{CC2F507B-8F4F-40D5-BBF6-21DAF8F43EF0}" srcOrd="0" destOrd="0" presId="urn:microsoft.com/office/officeart/2005/8/layout/hierarchy2"/>
    <dgm:cxn modelId="{A44CB91D-E317-49BC-84D2-1F23459B9BA6}" type="presParOf" srcId="{B7FE7777-722A-4D39-8873-D40135864AB8}" destId="{F2E8E0D4-3063-42D0-9A34-7076D435E837}" srcOrd="1" destOrd="0" presId="urn:microsoft.com/office/officeart/2005/8/layout/hierarchy2"/>
    <dgm:cxn modelId="{61741368-047D-42C8-836D-93BC01C091DA}" type="presParOf" srcId="{F2E8E0D4-3063-42D0-9A34-7076D435E837}" destId="{50D83626-D197-4DD6-AFCD-F48D3FA6C5B7}" srcOrd="0" destOrd="0" presId="urn:microsoft.com/office/officeart/2005/8/layout/hierarchy2"/>
    <dgm:cxn modelId="{14C63C13-9C6C-4A06-A17C-13A7CE186A3F}" type="presParOf" srcId="{50D83626-D197-4DD6-AFCD-F48D3FA6C5B7}" destId="{B73F8FF7-DEEB-465E-8995-7DE75D6F8B62}" srcOrd="0" destOrd="0" presId="urn:microsoft.com/office/officeart/2005/8/layout/hierarchy2"/>
    <dgm:cxn modelId="{5C36397F-5BD4-4D1A-8348-4EBBD7714618}" type="presParOf" srcId="{F2E8E0D4-3063-42D0-9A34-7076D435E837}" destId="{C0CC5743-4656-45EC-BACD-45305ED54489}" srcOrd="1" destOrd="0" presId="urn:microsoft.com/office/officeart/2005/8/layout/hierarchy2"/>
    <dgm:cxn modelId="{DA96C5CF-C2FF-4130-A1B5-6AB2B35870BB}" type="presParOf" srcId="{C0CC5743-4656-45EC-BACD-45305ED54489}" destId="{736D054B-7B16-43DF-A0C5-E5FB8741E2B7}" srcOrd="0" destOrd="0" presId="urn:microsoft.com/office/officeart/2005/8/layout/hierarchy2"/>
    <dgm:cxn modelId="{3B5D5DD5-79A1-4C18-8F8C-CEBC8F7FE2E2}" type="presParOf" srcId="{C0CC5743-4656-45EC-BACD-45305ED54489}" destId="{E26ECEBC-0894-4112-92A1-D1BE3D2357E9}" srcOrd="1" destOrd="0" presId="urn:microsoft.com/office/officeart/2005/8/layout/hierarchy2"/>
    <dgm:cxn modelId="{F1618DC2-169F-46E3-BAD1-ACC821629A96}" type="presParOf" srcId="{F2E8E0D4-3063-42D0-9A34-7076D435E837}" destId="{FF7B435D-09DD-4C51-B121-B981107182F7}" srcOrd="2" destOrd="0" presId="urn:microsoft.com/office/officeart/2005/8/layout/hierarchy2"/>
    <dgm:cxn modelId="{C5BBF296-24A1-4D42-B727-8BA0C3DCCBC2}" type="presParOf" srcId="{FF7B435D-09DD-4C51-B121-B981107182F7}" destId="{727DCFCE-A10C-4180-9FA6-17E5AAC657A8}" srcOrd="0" destOrd="0" presId="urn:microsoft.com/office/officeart/2005/8/layout/hierarchy2"/>
    <dgm:cxn modelId="{0B3FEADC-C44A-422C-8663-601E8BC42F3F}" type="presParOf" srcId="{F2E8E0D4-3063-42D0-9A34-7076D435E837}" destId="{F7A9102D-6261-4164-BAFD-F75E75B7153D}" srcOrd="3" destOrd="0" presId="urn:microsoft.com/office/officeart/2005/8/layout/hierarchy2"/>
    <dgm:cxn modelId="{8EAE4060-FF2D-4B05-8957-F60C164C2EB7}" type="presParOf" srcId="{F7A9102D-6261-4164-BAFD-F75E75B7153D}" destId="{6213F11F-7D53-4303-8960-9F66AC6A3E13}" srcOrd="0" destOrd="0" presId="urn:microsoft.com/office/officeart/2005/8/layout/hierarchy2"/>
    <dgm:cxn modelId="{8055163F-A8D0-47BB-94F0-A62C0D8120A1}" type="presParOf" srcId="{F7A9102D-6261-4164-BAFD-F75E75B7153D}" destId="{1860CBCA-C04F-40DD-A299-358F2CFC5817}" srcOrd="1" destOrd="0" presId="urn:microsoft.com/office/officeart/2005/8/layout/hierarchy2"/>
    <dgm:cxn modelId="{CAD7BE9E-C6B6-4C2A-BBA0-135904BDA7F1}" type="presParOf" srcId="{F2E8E0D4-3063-42D0-9A34-7076D435E837}" destId="{42B9F641-358B-494D-8992-24F99FFC3D74}" srcOrd="4" destOrd="0" presId="urn:microsoft.com/office/officeart/2005/8/layout/hierarchy2"/>
    <dgm:cxn modelId="{D06A42EA-F03A-463B-8C43-7B76ED84DFDF}" type="presParOf" srcId="{42B9F641-358B-494D-8992-24F99FFC3D74}" destId="{01F12333-5AEC-49E9-B40F-014F52BD98F6}" srcOrd="0" destOrd="0" presId="urn:microsoft.com/office/officeart/2005/8/layout/hierarchy2"/>
    <dgm:cxn modelId="{E07B2B6C-523A-400D-B580-D6DD49102FEF}" type="presParOf" srcId="{F2E8E0D4-3063-42D0-9A34-7076D435E837}" destId="{4C101274-EDDA-451F-B763-DC99F798616C}" srcOrd="5" destOrd="0" presId="urn:microsoft.com/office/officeart/2005/8/layout/hierarchy2"/>
    <dgm:cxn modelId="{4F64C42D-0BEE-4D24-994B-63316F4A7AFF}" type="presParOf" srcId="{4C101274-EDDA-451F-B763-DC99F798616C}" destId="{06776160-A609-44C6-BE4D-35D0644A8370}" srcOrd="0" destOrd="0" presId="urn:microsoft.com/office/officeart/2005/8/layout/hierarchy2"/>
    <dgm:cxn modelId="{EE40339F-D260-43E8-B4CC-0B06E153C34E}" type="presParOf" srcId="{4C101274-EDDA-451F-B763-DC99F798616C}" destId="{01CEDA30-D73F-4F42-98A4-29ECD6759E3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B65A2A-78CF-4A44-86DC-4C797722230A}">
      <dsp:nvSpPr>
        <dsp:cNvPr id="0" name=""/>
        <dsp:cNvSpPr/>
      </dsp:nvSpPr>
      <dsp:spPr>
        <a:xfrm>
          <a:off x="2964567" y="1652"/>
          <a:ext cx="2819329" cy="140966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4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itchFamily="18" charset="0"/>
            </a:rPr>
            <a:t>BIG </a:t>
          </a:r>
          <a:r>
            <a:rPr lang="en-CA" sz="4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itchFamily="18" charset="0"/>
            </a:rPr>
            <a:t>IDEAS</a:t>
          </a:r>
          <a:endParaRPr lang="en-CA" sz="4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Elephant" pitchFamily="18" charset="0"/>
          </a:endParaRPr>
        </a:p>
      </dsp:txBody>
      <dsp:txXfrm>
        <a:off x="2964567" y="1652"/>
        <a:ext cx="2819329" cy="1409664"/>
      </dsp:txXfrm>
    </dsp:sp>
    <dsp:sp modelId="{2A771469-9C58-417F-87FA-AEE21CCEA7AB}">
      <dsp:nvSpPr>
        <dsp:cNvPr id="0" name=""/>
        <dsp:cNvSpPr/>
      </dsp:nvSpPr>
      <dsp:spPr>
        <a:xfrm rot="3413606">
          <a:off x="5015960" y="2259461"/>
          <a:ext cx="1063508" cy="49338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400" kern="1200"/>
        </a:p>
      </dsp:txBody>
      <dsp:txXfrm rot="3413606">
        <a:off x="5015960" y="2259461"/>
        <a:ext cx="1063508" cy="493382"/>
      </dsp:txXfrm>
    </dsp:sp>
    <dsp:sp modelId="{D7505D70-754A-4B09-BCD8-367FBA539947}">
      <dsp:nvSpPr>
        <dsp:cNvPr id="0" name=""/>
        <dsp:cNvSpPr/>
      </dsp:nvSpPr>
      <dsp:spPr>
        <a:xfrm>
          <a:off x="5311532" y="3600988"/>
          <a:ext cx="2819329" cy="1409664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Chemical reactions are a </a:t>
          </a:r>
          <a:r>
            <a:rPr lang="en-CA" sz="17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necessary component of chemical products </a:t>
          </a:r>
          <a:r>
            <a:rPr lang="en-CA" sz="17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and processes used in the home and workplace</a:t>
          </a:r>
          <a:endParaRPr lang="en-CA" sz="17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11532" y="3600988"/>
        <a:ext cx="2819329" cy="1409664"/>
      </dsp:txXfrm>
    </dsp:sp>
    <dsp:sp modelId="{14F0A462-7949-4637-904B-99D9736369D7}">
      <dsp:nvSpPr>
        <dsp:cNvPr id="0" name=""/>
        <dsp:cNvSpPr/>
      </dsp:nvSpPr>
      <dsp:spPr>
        <a:xfrm rot="10799997">
          <a:off x="3636517" y="4059131"/>
          <a:ext cx="1488902" cy="49338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400" kern="1200"/>
        </a:p>
      </dsp:txBody>
      <dsp:txXfrm rot="10799997">
        <a:off x="3636517" y="4059131"/>
        <a:ext cx="1488902" cy="493382"/>
      </dsp:txXfrm>
    </dsp:sp>
    <dsp:sp modelId="{9FEB0C6F-67C6-49E4-9A5B-D67C31342708}">
      <dsp:nvSpPr>
        <dsp:cNvPr id="0" name=""/>
        <dsp:cNvSpPr/>
      </dsp:nvSpPr>
      <dsp:spPr>
        <a:xfrm>
          <a:off x="631075" y="3600992"/>
          <a:ext cx="2819329" cy="1409664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Chemicals react with one another in </a:t>
          </a:r>
          <a:r>
            <a:rPr lang="en-CA" sz="24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predictable ways</a:t>
          </a:r>
          <a:endParaRPr lang="en-CA" sz="24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31075" y="3600992"/>
        <a:ext cx="2819329" cy="1409664"/>
      </dsp:txXfrm>
    </dsp:sp>
    <dsp:sp modelId="{F5ACE5EE-4E43-4D1E-A1CB-641F508545B7}">
      <dsp:nvSpPr>
        <dsp:cNvPr id="0" name=""/>
        <dsp:cNvSpPr/>
      </dsp:nvSpPr>
      <dsp:spPr>
        <a:xfrm rot="18177348">
          <a:off x="2675731" y="2259463"/>
          <a:ext cx="1063508" cy="49338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400" kern="1200"/>
        </a:p>
      </dsp:txBody>
      <dsp:txXfrm rot="18177348">
        <a:off x="2675731" y="2259463"/>
        <a:ext cx="1063508" cy="49338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FF5F66-805D-4020-B5CD-3B49B09670F2}">
      <dsp:nvSpPr>
        <dsp:cNvPr id="0" name=""/>
        <dsp:cNvSpPr/>
      </dsp:nvSpPr>
      <dsp:spPr>
        <a:xfrm>
          <a:off x="14" y="1625565"/>
          <a:ext cx="3044732" cy="205007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100" b="1" kern="1200" dirty="0" smtClean="0"/>
            <a:t>C3</a:t>
          </a:r>
          <a:r>
            <a:rPr lang="en-CA" sz="2100" kern="1200" dirty="0" smtClean="0"/>
            <a:t>. Demonstrate an understanding of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1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simple chemical reactions</a:t>
          </a:r>
          <a:r>
            <a:rPr lang="en-CA" sz="21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100" kern="1200" dirty="0" smtClean="0"/>
            <a:t>and the </a:t>
          </a:r>
          <a:r>
            <a:rPr lang="en-CA" sz="21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language</a:t>
          </a:r>
          <a:r>
            <a:rPr lang="en-CA" sz="21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100" kern="1200" dirty="0" smtClean="0"/>
            <a:t>and ways to </a:t>
          </a:r>
          <a:r>
            <a:rPr lang="en-CA" sz="21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represent</a:t>
          </a:r>
          <a:r>
            <a:rPr lang="en-CA" sz="21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100" kern="1200" dirty="0" smtClean="0"/>
            <a:t>them. </a:t>
          </a:r>
          <a:endParaRPr lang="en-CA" sz="2100" kern="1200" dirty="0"/>
        </a:p>
      </dsp:txBody>
      <dsp:txXfrm>
        <a:off x="14" y="1625565"/>
        <a:ext cx="3044732" cy="2050076"/>
      </dsp:txXfrm>
    </dsp:sp>
    <dsp:sp modelId="{84B80A01-70F0-4A53-9685-6531AE73E4BA}">
      <dsp:nvSpPr>
        <dsp:cNvPr id="0" name=""/>
        <dsp:cNvSpPr/>
      </dsp:nvSpPr>
      <dsp:spPr>
        <a:xfrm rot="19457599">
          <a:off x="2854907" y="2026402"/>
          <a:ext cx="2019741" cy="69609"/>
        </a:xfrm>
        <a:custGeom>
          <a:avLst/>
          <a:gdLst/>
          <a:ahLst/>
          <a:cxnLst/>
          <a:rect l="0" t="0" r="0" b="0"/>
          <a:pathLst>
            <a:path>
              <a:moveTo>
                <a:pt x="0" y="34804"/>
              </a:moveTo>
              <a:lnTo>
                <a:pt x="2019741" y="3480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700" kern="1200"/>
        </a:p>
      </dsp:txBody>
      <dsp:txXfrm rot="19457599">
        <a:off x="3814284" y="2010713"/>
        <a:ext cx="100987" cy="100987"/>
      </dsp:txXfrm>
    </dsp:sp>
    <dsp:sp modelId="{9C04031A-C5AD-4510-95E2-FA697067BC1A}">
      <dsp:nvSpPr>
        <dsp:cNvPr id="0" name=""/>
        <dsp:cNvSpPr/>
      </dsp:nvSpPr>
      <dsp:spPr>
        <a:xfrm>
          <a:off x="4684808" y="446771"/>
          <a:ext cx="4100153" cy="205007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100" b="1" kern="1200" dirty="0" smtClean="0"/>
            <a:t>C2.1</a:t>
          </a:r>
          <a:r>
            <a:rPr lang="en-CA" sz="2100" kern="1200" dirty="0" smtClean="0"/>
            <a:t> Use </a:t>
          </a:r>
          <a:r>
            <a:rPr lang="en-CA" sz="21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appropriate terminology </a:t>
          </a:r>
          <a:r>
            <a:rPr lang="en-CA" sz="2100" kern="1200" dirty="0" smtClean="0"/>
            <a:t>related to chemical reactions, including, but not limited to: antacid, dilute, neutralization…</a:t>
          </a:r>
          <a:endParaRPr lang="en-CA" sz="2100" kern="1200" dirty="0"/>
        </a:p>
      </dsp:txBody>
      <dsp:txXfrm>
        <a:off x="4684808" y="446771"/>
        <a:ext cx="4100153" cy="2050076"/>
      </dsp:txXfrm>
    </dsp:sp>
    <dsp:sp modelId="{1A52B390-D209-4282-9120-00F4294CBDE5}">
      <dsp:nvSpPr>
        <dsp:cNvPr id="0" name=""/>
        <dsp:cNvSpPr/>
      </dsp:nvSpPr>
      <dsp:spPr>
        <a:xfrm rot="2142401">
          <a:off x="2854907" y="3205196"/>
          <a:ext cx="2019741" cy="69609"/>
        </a:xfrm>
        <a:custGeom>
          <a:avLst/>
          <a:gdLst/>
          <a:ahLst/>
          <a:cxnLst/>
          <a:rect l="0" t="0" r="0" b="0"/>
          <a:pathLst>
            <a:path>
              <a:moveTo>
                <a:pt x="0" y="34804"/>
              </a:moveTo>
              <a:lnTo>
                <a:pt x="2019741" y="3480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700" kern="1200"/>
        </a:p>
      </dsp:txBody>
      <dsp:txXfrm rot="2142401">
        <a:off x="3814284" y="3189507"/>
        <a:ext cx="100987" cy="100987"/>
      </dsp:txXfrm>
    </dsp:sp>
    <dsp:sp modelId="{8B21BCF4-972C-4C6A-BE80-66EB03ADA93D}">
      <dsp:nvSpPr>
        <dsp:cNvPr id="0" name=""/>
        <dsp:cNvSpPr/>
      </dsp:nvSpPr>
      <dsp:spPr>
        <a:xfrm>
          <a:off x="4684808" y="2804359"/>
          <a:ext cx="4100153" cy="205007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100" b="1" kern="1200" dirty="0" smtClean="0"/>
            <a:t>C2.2 </a:t>
          </a:r>
          <a:r>
            <a:rPr lang="en-CA" sz="2100" kern="1200" dirty="0" smtClean="0"/>
            <a:t>Construct </a:t>
          </a:r>
          <a:r>
            <a:rPr lang="en-CA" sz="21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molecular models </a:t>
          </a:r>
          <a:r>
            <a:rPr lang="en-CA" sz="2100" kern="1200" dirty="0" smtClean="0"/>
            <a:t>of simple chemical reactions and produce diagrams of these models on, product, reactant, and word equation </a:t>
          </a:r>
          <a:endParaRPr lang="en-CA" sz="2100" kern="1200" dirty="0"/>
        </a:p>
      </dsp:txBody>
      <dsp:txXfrm>
        <a:off x="4684808" y="2804359"/>
        <a:ext cx="4100153" cy="205007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99CE35-430A-48F9-820A-0E95E7787943}">
      <dsp:nvSpPr>
        <dsp:cNvPr id="0" name=""/>
        <dsp:cNvSpPr/>
      </dsp:nvSpPr>
      <dsp:spPr>
        <a:xfrm>
          <a:off x="4080922" y="1915216"/>
          <a:ext cx="238652" cy="3059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9921"/>
              </a:lnTo>
              <a:lnTo>
                <a:pt x="238652" y="305992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D5BD70-BA35-4E46-BC23-725661A33C5C}">
      <dsp:nvSpPr>
        <dsp:cNvPr id="0" name=""/>
        <dsp:cNvSpPr/>
      </dsp:nvSpPr>
      <dsp:spPr>
        <a:xfrm>
          <a:off x="3842269" y="1915216"/>
          <a:ext cx="238652" cy="3058490"/>
        </a:xfrm>
        <a:custGeom>
          <a:avLst/>
          <a:gdLst/>
          <a:ahLst/>
          <a:cxnLst/>
          <a:rect l="0" t="0" r="0" b="0"/>
          <a:pathLst>
            <a:path>
              <a:moveTo>
                <a:pt x="238652" y="0"/>
              </a:moveTo>
              <a:lnTo>
                <a:pt x="238652" y="3058490"/>
              </a:lnTo>
              <a:lnTo>
                <a:pt x="0" y="305849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994C9C-EACB-4C36-809E-0001AFDACC99}">
      <dsp:nvSpPr>
        <dsp:cNvPr id="0" name=""/>
        <dsp:cNvSpPr/>
      </dsp:nvSpPr>
      <dsp:spPr>
        <a:xfrm>
          <a:off x="4080922" y="1915216"/>
          <a:ext cx="238652" cy="12104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0418"/>
              </a:lnTo>
              <a:lnTo>
                <a:pt x="238652" y="121041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66463E-3755-45B2-9B35-10818B333FBE}">
      <dsp:nvSpPr>
        <dsp:cNvPr id="0" name=""/>
        <dsp:cNvSpPr/>
      </dsp:nvSpPr>
      <dsp:spPr>
        <a:xfrm>
          <a:off x="3842269" y="1915216"/>
          <a:ext cx="238652" cy="1200810"/>
        </a:xfrm>
        <a:custGeom>
          <a:avLst/>
          <a:gdLst/>
          <a:ahLst/>
          <a:cxnLst/>
          <a:rect l="0" t="0" r="0" b="0"/>
          <a:pathLst>
            <a:path>
              <a:moveTo>
                <a:pt x="238652" y="0"/>
              </a:moveTo>
              <a:lnTo>
                <a:pt x="238652" y="1200810"/>
              </a:lnTo>
              <a:lnTo>
                <a:pt x="0" y="120081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72032E-60A0-455E-A643-AAB5EB4877BB}">
      <dsp:nvSpPr>
        <dsp:cNvPr id="0" name=""/>
        <dsp:cNvSpPr/>
      </dsp:nvSpPr>
      <dsp:spPr>
        <a:xfrm>
          <a:off x="2329199" y="2401"/>
          <a:ext cx="3503446" cy="19128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/>
            <a:t>C2. </a:t>
          </a:r>
          <a:r>
            <a:rPr lang="en-CA" sz="2400" kern="1200" dirty="0" smtClean="0"/>
            <a:t>Investigate,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/>
            <a:t>through </a:t>
          </a:r>
          <a:r>
            <a:rPr lang="en-C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inquiry</a:t>
          </a:r>
          <a:r>
            <a:rPr lang="en-CA" sz="2400" kern="1200" dirty="0" smtClean="0"/>
            <a:t>, the characteristics of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simple chemical reactions</a:t>
          </a:r>
          <a:endParaRPr lang="en-CA" sz="2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29199" y="2401"/>
        <a:ext cx="3503446" cy="1912814"/>
      </dsp:txXfrm>
    </dsp:sp>
    <dsp:sp modelId="{8EDF2A50-A0C0-4010-A7DF-B3434832170E}">
      <dsp:nvSpPr>
        <dsp:cNvPr id="0" name=""/>
        <dsp:cNvSpPr/>
      </dsp:nvSpPr>
      <dsp:spPr>
        <a:xfrm>
          <a:off x="1080124" y="2392521"/>
          <a:ext cx="2762145" cy="144700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b="1" kern="1200" dirty="0" smtClean="0">
              <a:solidFill>
                <a:schemeClr val="tx1"/>
              </a:solidFill>
            </a:rPr>
            <a:t>C2.3</a:t>
          </a:r>
          <a:r>
            <a:rPr lang="en-CA" sz="1800" kern="1200" dirty="0" smtClean="0">
              <a:solidFill>
                <a:schemeClr val="tx1"/>
              </a:solidFill>
            </a:rPr>
            <a:t> Conduct and observe inquiries related to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simple chemical reactions</a:t>
          </a:r>
          <a:r>
            <a:rPr lang="en-CA" sz="1800" kern="1200" dirty="0" smtClean="0">
              <a:solidFill>
                <a:schemeClr val="tx1"/>
              </a:solidFill>
            </a:rPr>
            <a:t>, and represent them using a variety of formats</a:t>
          </a:r>
          <a:endParaRPr lang="en-CA" sz="1800" kern="1200" dirty="0">
            <a:solidFill>
              <a:schemeClr val="tx1"/>
            </a:solidFill>
          </a:endParaRPr>
        </a:p>
      </dsp:txBody>
      <dsp:txXfrm>
        <a:off x="1080124" y="2392521"/>
        <a:ext cx="2762145" cy="1447009"/>
      </dsp:txXfrm>
    </dsp:sp>
    <dsp:sp modelId="{10CC3FFA-C74B-4A62-962C-298A1DAE458F}">
      <dsp:nvSpPr>
        <dsp:cNvPr id="0" name=""/>
        <dsp:cNvSpPr/>
      </dsp:nvSpPr>
      <dsp:spPr>
        <a:xfrm>
          <a:off x="4319575" y="2392521"/>
          <a:ext cx="2798670" cy="146622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b="1" kern="1200" dirty="0" smtClean="0">
              <a:solidFill>
                <a:schemeClr val="tx1"/>
              </a:solidFill>
            </a:rPr>
            <a:t>C2.4</a:t>
          </a:r>
          <a:r>
            <a:rPr lang="en-CA" sz="1800" kern="1200" dirty="0" smtClean="0">
              <a:solidFill>
                <a:schemeClr val="tx1"/>
              </a:solidFill>
            </a:rPr>
            <a:t> Use an inquiry process to investigate the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law of conservation of mass </a:t>
          </a:r>
          <a:r>
            <a:rPr lang="en-CA" sz="1800" kern="1200" dirty="0" smtClean="0">
              <a:solidFill>
                <a:schemeClr val="tx1"/>
              </a:solidFill>
            </a:rPr>
            <a:t>in a chemical reaction </a:t>
          </a:r>
          <a:endParaRPr lang="en-CA" sz="1800" kern="1200" dirty="0">
            <a:solidFill>
              <a:schemeClr val="tx1"/>
            </a:solidFill>
          </a:endParaRPr>
        </a:p>
      </dsp:txBody>
      <dsp:txXfrm>
        <a:off x="4319575" y="2392521"/>
        <a:ext cx="2798670" cy="1466226"/>
      </dsp:txXfrm>
    </dsp:sp>
    <dsp:sp modelId="{9C77CB54-4694-495D-96BF-7F4E1B3A6E47}">
      <dsp:nvSpPr>
        <dsp:cNvPr id="0" name=""/>
        <dsp:cNvSpPr/>
      </dsp:nvSpPr>
      <dsp:spPr>
        <a:xfrm>
          <a:off x="1080124" y="4336054"/>
          <a:ext cx="2762145" cy="127530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b="1" kern="1200" dirty="0" smtClean="0">
              <a:solidFill>
                <a:schemeClr val="tx1"/>
              </a:solidFill>
            </a:rPr>
            <a:t>C2.5</a:t>
          </a:r>
          <a:r>
            <a:rPr lang="en-CA" sz="1800" kern="1200" dirty="0" smtClean="0">
              <a:solidFill>
                <a:schemeClr val="tx1"/>
              </a:solidFill>
            </a:rPr>
            <a:t> Use an inquiry process to investigate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acid-base neutralization reactions</a:t>
          </a:r>
          <a:endParaRPr lang="en-CA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80124" y="4336054"/>
        <a:ext cx="2762145" cy="1275304"/>
      </dsp:txXfrm>
    </dsp:sp>
    <dsp:sp modelId="{279C8DD0-E9FC-4515-A86B-364C65BAD3BA}">
      <dsp:nvSpPr>
        <dsp:cNvPr id="0" name=""/>
        <dsp:cNvSpPr/>
      </dsp:nvSpPr>
      <dsp:spPr>
        <a:xfrm>
          <a:off x="4319575" y="4336054"/>
          <a:ext cx="2829900" cy="12781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b="1" kern="1200" dirty="0" smtClean="0">
              <a:solidFill>
                <a:schemeClr val="tx1"/>
              </a:solidFill>
            </a:rPr>
            <a:t>C2.6</a:t>
          </a:r>
          <a:r>
            <a:rPr lang="en-CA" sz="1800" kern="1200" dirty="0" smtClean="0">
              <a:solidFill>
                <a:schemeClr val="tx1"/>
              </a:solidFill>
            </a:rPr>
            <a:t> Conduct an inquiry to </a:t>
          </a:r>
          <a:r>
            <a:rPr lang="en-C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classify some common substances </a:t>
          </a:r>
          <a:r>
            <a:rPr lang="en-CA" sz="1800" kern="1200" dirty="0" smtClean="0">
              <a:solidFill>
                <a:schemeClr val="tx1"/>
              </a:solidFill>
            </a:rPr>
            <a:t>as acidic, basic, or neutral</a:t>
          </a:r>
          <a:endParaRPr lang="en-CA" sz="1800" kern="1200" dirty="0">
            <a:solidFill>
              <a:schemeClr val="tx1"/>
            </a:solidFill>
          </a:endParaRPr>
        </a:p>
      </dsp:txBody>
      <dsp:txXfrm>
        <a:off x="4319575" y="4336054"/>
        <a:ext cx="2829900" cy="127816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2F507B-8F4F-40D5-BBF6-21DAF8F43EF0}">
      <dsp:nvSpPr>
        <dsp:cNvPr id="0" name=""/>
        <dsp:cNvSpPr/>
      </dsp:nvSpPr>
      <dsp:spPr>
        <a:xfrm>
          <a:off x="286087" y="1801328"/>
          <a:ext cx="3571593" cy="2301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/>
            <a:t>C1. </a:t>
          </a:r>
          <a:r>
            <a:rPr lang="en-CA" sz="2000" kern="1200" dirty="0" smtClean="0"/>
            <a:t>Analyse how chemical reactions are employed in </a:t>
          </a:r>
          <a:r>
            <a:rPr lang="en-CA" sz="2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common products </a:t>
          </a:r>
          <a:r>
            <a:rPr lang="en-CA" sz="2000" kern="1200" dirty="0" smtClean="0"/>
            <a:t>and processes, and assess the </a:t>
          </a:r>
          <a:r>
            <a:rPr lang="en-CA" sz="2000" b="1" kern="1200" dirty="0" smtClean="0"/>
            <a:t>safety</a:t>
          </a:r>
          <a:r>
            <a:rPr lang="en-CA" sz="2000" kern="1200" dirty="0" smtClean="0"/>
            <a:t> and </a:t>
          </a:r>
          <a:r>
            <a:rPr lang="en-CA" sz="2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environmental</a:t>
          </a:r>
          <a:r>
            <a:rPr lang="en-CA" sz="2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hazards</a:t>
          </a:r>
          <a:r>
            <a:rPr lang="en-CA" sz="2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000" kern="1200" dirty="0" smtClean="0"/>
            <a:t>associated with them</a:t>
          </a:r>
          <a:endParaRPr lang="en-CA" sz="2000" kern="1200" dirty="0"/>
        </a:p>
      </dsp:txBody>
      <dsp:txXfrm>
        <a:off x="286087" y="1801328"/>
        <a:ext cx="3571593" cy="2301999"/>
      </dsp:txXfrm>
    </dsp:sp>
    <dsp:sp modelId="{50D83626-D197-4DD6-AFCD-F48D3FA6C5B7}">
      <dsp:nvSpPr>
        <dsp:cNvPr id="0" name=""/>
        <dsp:cNvSpPr/>
      </dsp:nvSpPr>
      <dsp:spPr>
        <a:xfrm rot="18289469">
          <a:off x="3321145" y="1898275"/>
          <a:ext cx="2501709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2501709" y="2721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800" kern="1200"/>
        </a:p>
      </dsp:txBody>
      <dsp:txXfrm rot="18289469">
        <a:off x="4509457" y="1862952"/>
        <a:ext cx="125085" cy="125085"/>
      </dsp:txXfrm>
    </dsp:sp>
    <dsp:sp modelId="{736D054B-7B16-43DF-A0C5-E5FB8741E2B7}">
      <dsp:nvSpPr>
        <dsp:cNvPr id="0" name=""/>
        <dsp:cNvSpPr/>
      </dsp:nvSpPr>
      <dsp:spPr>
        <a:xfrm>
          <a:off x="5286318" y="5763"/>
          <a:ext cx="3571593" cy="178579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/>
            <a:t>C1.1</a:t>
          </a:r>
          <a:r>
            <a:rPr lang="en-CA" sz="1600" kern="1200" dirty="0" smtClean="0"/>
            <a:t> Analyse, on the basis of research, the </a:t>
          </a:r>
          <a:r>
            <a:rPr lang="en-CA" sz="16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function of chemical reactions in the production of selected products </a:t>
          </a:r>
          <a:r>
            <a:rPr lang="en-CA" sz="1600" kern="1200" dirty="0" smtClean="0"/>
            <a:t>and/or in processes commonly encountered at </a:t>
          </a:r>
          <a:r>
            <a:rPr lang="en-CA" sz="16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home</a:t>
          </a:r>
          <a:r>
            <a:rPr lang="en-CA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1600" kern="1200" dirty="0" smtClean="0"/>
            <a:t>or in the </a:t>
          </a:r>
          <a:r>
            <a:rPr lang="en-CA" sz="16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workplace</a:t>
          </a:r>
          <a:r>
            <a:rPr lang="en-CA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1600" kern="1200" dirty="0" smtClean="0"/>
            <a:t>and communicate their findings</a:t>
          </a:r>
          <a:endParaRPr lang="en-CA" sz="1600" kern="1200" dirty="0"/>
        </a:p>
      </dsp:txBody>
      <dsp:txXfrm>
        <a:off x="5286318" y="5763"/>
        <a:ext cx="3571593" cy="1785796"/>
      </dsp:txXfrm>
    </dsp:sp>
    <dsp:sp modelId="{FF7B435D-09DD-4C51-B121-B981107182F7}">
      <dsp:nvSpPr>
        <dsp:cNvPr id="0" name=""/>
        <dsp:cNvSpPr/>
      </dsp:nvSpPr>
      <dsp:spPr>
        <a:xfrm>
          <a:off x="3857681" y="2925108"/>
          <a:ext cx="1428637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1428637" y="2721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500" kern="1200"/>
        </a:p>
      </dsp:txBody>
      <dsp:txXfrm>
        <a:off x="4536284" y="2916612"/>
        <a:ext cx="71431" cy="71431"/>
      </dsp:txXfrm>
    </dsp:sp>
    <dsp:sp modelId="{6213F11F-7D53-4303-8960-9F66AC6A3E13}">
      <dsp:nvSpPr>
        <dsp:cNvPr id="0" name=""/>
        <dsp:cNvSpPr/>
      </dsp:nvSpPr>
      <dsp:spPr>
        <a:xfrm>
          <a:off x="5286318" y="2059429"/>
          <a:ext cx="3571593" cy="178579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/>
            <a:t>C1.2 </a:t>
          </a:r>
          <a:r>
            <a:rPr lang="en-CA" sz="1600" kern="1200" dirty="0" smtClean="0"/>
            <a:t>Identify practical applications of </a:t>
          </a:r>
          <a:r>
            <a:rPr lang="en-CA" sz="16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chemical reactions in a particular professions </a:t>
          </a:r>
          <a:r>
            <a:rPr lang="en-CA" sz="1600" kern="1200" dirty="0" smtClean="0"/>
            <a:t>and assess the associated hazards, including hazards associated with the </a:t>
          </a:r>
          <a:r>
            <a:rPr lang="en-CA" sz="16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handling and disposal of chemicals</a:t>
          </a:r>
          <a:endParaRPr lang="en-CA" sz="16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286318" y="2059429"/>
        <a:ext cx="3571593" cy="1785796"/>
      </dsp:txXfrm>
    </dsp:sp>
    <dsp:sp modelId="{42B9F641-358B-494D-8992-24F99FFC3D74}">
      <dsp:nvSpPr>
        <dsp:cNvPr id="0" name=""/>
        <dsp:cNvSpPr/>
      </dsp:nvSpPr>
      <dsp:spPr>
        <a:xfrm rot="3310531">
          <a:off x="3321145" y="3951941"/>
          <a:ext cx="2501709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2501709" y="2721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800" kern="1200"/>
        </a:p>
      </dsp:txBody>
      <dsp:txXfrm rot="3310531">
        <a:off x="4509457" y="3916618"/>
        <a:ext cx="125085" cy="125085"/>
      </dsp:txXfrm>
    </dsp:sp>
    <dsp:sp modelId="{06776160-A609-44C6-BE4D-35D0644A8370}">
      <dsp:nvSpPr>
        <dsp:cNvPr id="0" name=""/>
        <dsp:cNvSpPr/>
      </dsp:nvSpPr>
      <dsp:spPr>
        <a:xfrm>
          <a:off x="5286318" y="4113095"/>
          <a:ext cx="3571593" cy="178579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/>
            <a:t>C2.7</a:t>
          </a:r>
          <a:r>
            <a:rPr lang="en-CA" sz="1600" kern="1200" dirty="0" smtClean="0"/>
            <a:t> Investigate </a:t>
          </a:r>
          <a:r>
            <a:rPr lang="en-CA" sz="16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applications of acid-base reactions</a:t>
          </a:r>
          <a:r>
            <a:rPr lang="en-CA" sz="1600" kern="1200" dirty="0" smtClean="0"/>
            <a:t> in common products and processes</a:t>
          </a:r>
          <a:endParaRPr lang="en-CA" sz="1600" kern="1200" dirty="0"/>
        </a:p>
      </dsp:txBody>
      <dsp:txXfrm>
        <a:off x="5286318" y="4113095"/>
        <a:ext cx="3571593" cy="17857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4526-B354-439D-80DB-E3983234E321}" type="datetimeFigureOut">
              <a:rPr lang="en-CA" smtClean="0"/>
              <a:pPr/>
              <a:t>03/02/2011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BF692-9F0D-4975-8A6A-A6771C883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4526-B354-439D-80DB-E3983234E321}" type="datetimeFigureOut">
              <a:rPr lang="en-CA" smtClean="0"/>
              <a:pPr/>
              <a:t>03/02/2011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BF692-9F0D-4975-8A6A-A6771C883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4526-B354-439D-80DB-E3983234E321}" type="datetimeFigureOut">
              <a:rPr lang="en-CA" smtClean="0"/>
              <a:pPr/>
              <a:t>03/02/2011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BF692-9F0D-4975-8A6A-A6771C883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4526-B354-439D-80DB-E3983234E321}" type="datetimeFigureOut">
              <a:rPr lang="en-CA" smtClean="0"/>
              <a:pPr/>
              <a:t>03/02/2011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BF692-9F0D-4975-8A6A-A6771C883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4526-B354-439D-80DB-E3983234E321}" type="datetimeFigureOut">
              <a:rPr lang="en-CA" smtClean="0"/>
              <a:pPr/>
              <a:t>03/02/2011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BF692-9F0D-4975-8A6A-A6771C883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4526-B354-439D-80DB-E3983234E321}" type="datetimeFigureOut">
              <a:rPr lang="en-CA" smtClean="0"/>
              <a:pPr/>
              <a:t>03/02/2011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BF692-9F0D-4975-8A6A-A6771C883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4526-B354-439D-80DB-E3983234E321}" type="datetimeFigureOut">
              <a:rPr lang="en-CA" smtClean="0"/>
              <a:pPr/>
              <a:t>03/02/2011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BF692-9F0D-4975-8A6A-A6771C883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4526-B354-439D-80DB-E3983234E321}" type="datetimeFigureOut">
              <a:rPr lang="en-CA" smtClean="0"/>
              <a:pPr/>
              <a:t>03/02/2011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BF692-9F0D-4975-8A6A-A6771C883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4526-B354-439D-80DB-E3983234E321}" type="datetimeFigureOut">
              <a:rPr lang="en-CA" smtClean="0"/>
              <a:pPr/>
              <a:t>03/02/2011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BF692-9F0D-4975-8A6A-A6771C883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4526-B354-439D-80DB-E3983234E321}" type="datetimeFigureOut">
              <a:rPr lang="en-CA" smtClean="0"/>
              <a:pPr/>
              <a:t>03/02/2011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BF692-9F0D-4975-8A6A-A6771C883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4526-B354-439D-80DB-E3983234E321}" type="datetimeFigureOut">
              <a:rPr lang="en-CA" smtClean="0"/>
              <a:pPr/>
              <a:t>03/02/2011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BF692-9F0D-4975-8A6A-A6771C883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94526-B354-439D-80DB-E3983234E321}" type="datetimeFigureOut">
              <a:rPr lang="en-CA" smtClean="0"/>
              <a:pPr/>
              <a:t>03/02/2011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BF692-9F0D-4975-8A6A-A6771C883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ymeigh\Pictures\FigU2-008_p1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8326" y="0"/>
            <a:ext cx="747567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24744"/>
            <a:ext cx="4678288" cy="866527"/>
          </a:xfrm>
        </p:spPr>
        <p:txBody>
          <a:bodyPr>
            <a:normAutofit fontScale="90000"/>
          </a:bodyPr>
          <a:lstStyle/>
          <a:p>
            <a:r>
              <a:rPr lang="en-CA" dirty="0" smtClean="0">
                <a:latin typeface="Agency FB" pitchFamily="34" charset="0"/>
              </a:rPr>
              <a:t>SNC2P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b="1" dirty="0" smtClean="0">
                <a:latin typeface="Stencil Std" pitchFamily="82" charset="0"/>
              </a:rPr>
              <a:t>Grade 10 Applied Chemistry</a:t>
            </a:r>
            <a:endParaRPr lang="en-CA" b="1" dirty="0">
              <a:latin typeface="Stencil Std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v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1353"/>
          <a:stretch>
            <a:fillRect/>
          </a:stretch>
        </p:blipFill>
        <p:spPr>
          <a:xfrm rot="10800000">
            <a:off x="-19290" y="0"/>
            <a:ext cx="916329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515117">
            <a:off x="-1214468" y="573422"/>
            <a:ext cx="8229600" cy="1143000"/>
          </a:xfrm>
        </p:spPr>
        <p:txBody>
          <a:bodyPr/>
          <a:lstStyle/>
          <a:p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itchFamily="82" charset="0"/>
              </a:rPr>
              <a:t>MISCONCEPTION #2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tencil Std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35896" y="4949785"/>
            <a:ext cx="5508104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dirty="0" smtClean="0"/>
          </a:p>
          <a:p>
            <a:r>
              <a:rPr lang="en-CA" dirty="0" smtClean="0"/>
              <a:t>-       </a:t>
            </a:r>
            <a:r>
              <a:rPr lang="en-C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Molecular compounds </a:t>
            </a:r>
          </a:p>
          <a:p>
            <a:r>
              <a:rPr lang="en-C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can be </a:t>
            </a:r>
            <a:r>
              <a:rPr lang="en-CA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simplified</a:t>
            </a:r>
            <a:r>
              <a:rPr lang="en-C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en-CA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CA" dirty="0" smtClean="0"/>
              <a:t> </a:t>
            </a:r>
          </a:p>
          <a:p>
            <a:r>
              <a:rPr lang="en-CA" dirty="0" smtClean="0"/>
              <a:t>-     </a:t>
            </a:r>
            <a:endParaRPr lang="en-CA" dirty="0"/>
          </a:p>
        </p:txBody>
      </p:sp>
      <p:pic>
        <p:nvPicPr>
          <p:cNvPr id="6" name="Picture 5" descr="Ethanol-Molecule-in-3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988840"/>
            <a:ext cx="4176464" cy="28608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v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1353"/>
          <a:stretch>
            <a:fillRect/>
          </a:stretch>
        </p:blipFill>
        <p:spPr>
          <a:xfrm rot="10800000">
            <a:off x="-19290" y="0"/>
            <a:ext cx="916329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515117">
            <a:off x="-1214468" y="573422"/>
            <a:ext cx="8229600" cy="1143000"/>
          </a:xfrm>
        </p:spPr>
        <p:txBody>
          <a:bodyPr/>
          <a:lstStyle/>
          <a:p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itchFamily="82" charset="0"/>
              </a:rPr>
              <a:t>MISCONCEPTION #3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tencil Std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5576" y="5301208"/>
            <a:ext cx="5814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 </a:t>
            </a:r>
            <a:r>
              <a:rPr lang="en-CA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Gases</a:t>
            </a:r>
            <a:r>
              <a:rPr lang="en-C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</a:t>
            </a:r>
            <a:r>
              <a:rPr lang="en-C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massless</a:t>
            </a:r>
            <a:endParaRPr lang="en-C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C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en-C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       </a:t>
            </a:r>
            <a:endParaRPr lang="en-CA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0909-breckenridge-1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2060848"/>
            <a:ext cx="4438815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v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1353"/>
          <a:stretch>
            <a:fillRect/>
          </a:stretch>
        </p:blipFill>
        <p:spPr>
          <a:xfrm rot="10800000">
            <a:off x="-19290" y="0"/>
            <a:ext cx="916329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350106">
            <a:off x="2101187" y="999834"/>
            <a:ext cx="8229600" cy="1143000"/>
          </a:xfrm>
        </p:spPr>
        <p:txBody>
          <a:bodyPr/>
          <a:lstStyle/>
          <a:p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itchFamily="82" charset="0"/>
              </a:rPr>
              <a:t>MISCONCEPTION #4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tencil Std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99992" y="4653136"/>
            <a:ext cx="42839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All </a:t>
            </a:r>
            <a:r>
              <a:rPr lang="en-CA" sz="4000" b="1" dirty="0" smtClean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acids</a:t>
            </a:r>
            <a:r>
              <a:rPr lang="en-C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CA" sz="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bases </a:t>
            </a:r>
          </a:p>
          <a:p>
            <a:pPr algn="ctr"/>
            <a:r>
              <a:rPr lang="en-C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dangerous</a:t>
            </a:r>
          </a:p>
          <a:p>
            <a:r>
              <a:rPr lang="en-C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en-C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      </a:t>
            </a:r>
          </a:p>
          <a:p>
            <a:r>
              <a:rPr lang="en-C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en-C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       </a:t>
            </a:r>
            <a:endParaRPr lang="en-C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Dove-so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484784"/>
            <a:ext cx="2759184" cy="34489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white-vinega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789040"/>
            <a:ext cx="2631926" cy="26319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v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1353"/>
          <a:stretch>
            <a:fillRect/>
          </a:stretch>
        </p:blipFill>
        <p:spPr>
          <a:xfrm rot="10800000">
            <a:off x="-19290" y="0"/>
            <a:ext cx="916329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515117">
            <a:off x="-1214468" y="573422"/>
            <a:ext cx="8229600" cy="1143000"/>
          </a:xfrm>
        </p:spPr>
        <p:txBody>
          <a:bodyPr/>
          <a:lstStyle/>
          <a:p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itchFamily="82" charset="0"/>
              </a:rPr>
              <a:t>MISCONCEPTION #</a:t>
            </a:r>
            <a:r>
              <a:rPr lang="en-US" altLang="zh-C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itchFamily="82" charset="0"/>
              </a:rPr>
              <a:t>5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tencil Std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43808" y="5373216"/>
            <a:ext cx="581439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 smtClean="0"/>
              <a:t> </a:t>
            </a:r>
            <a:r>
              <a:rPr lang="en-C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 </a:t>
            </a:r>
            <a:r>
              <a:rPr lang="en-CA" sz="2800" b="1" dirty="0" smtClean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</a:t>
            </a:r>
            <a:r>
              <a:rPr lang="en-C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(weak or strong) will neutralize any </a:t>
            </a:r>
            <a:r>
              <a:rPr lang="en-C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</a:t>
            </a:r>
            <a:r>
              <a:rPr lang="en-C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(weak or strong). </a:t>
            </a:r>
            <a:r>
              <a:rPr lang="en-CA" sz="2800" b="1" dirty="0" smtClean="0"/>
              <a:t> </a:t>
            </a:r>
          </a:p>
          <a:p>
            <a:r>
              <a:rPr lang="en-CA" dirty="0" smtClean="0"/>
              <a:t>-       </a:t>
            </a:r>
            <a:endParaRPr lang="en-CA" dirty="0"/>
          </a:p>
        </p:txBody>
      </p:sp>
      <p:pic>
        <p:nvPicPr>
          <p:cNvPr id="6" name="Picture 5" descr="banan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730115">
            <a:off x="3032586" y="1812981"/>
            <a:ext cx="3022180" cy="2284206"/>
          </a:xfrm>
          <a:prstGeom prst="rect">
            <a:avLst/>
          </a:prstGeom>
        </p:spPr>
      </p:pic>
      <p:pic>
        <p:nvPicPr>
          <p:cNvPr id="7" name="Picture 6" descr="Drano_Max_Gel_Clog_Remover-resized20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2564904"/>
            <a:ext cx="2592288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2-17751044.jpg"/>
          <p:cNvPicPr>
            <a:picLocks noChangeAspect="1"/>
          </p:cNvPicPr>
          <p:nvPr/>
        </p:nvPicPr>
        <p:blipFill>
          <a:blip r:embed="rId2" cstate="print"/>
          <a:srcRect l="24175" b="800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72816"/>
            <a:ext cx="2736304" cy="1800201"/>
          </a:xfrm>
        </p:spPr>
        <p:txBody>
          <a:bodyPr/>
          <a:lstStyle/>
          <a:p>
            <a:pPr algn="ctr">
              <a:buNone/>
            </a:pPr>
            <a:r>
              <a:rPr lang="en-C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Cue Cards</a:t>
            </a:r>
          </a:p>
          <a:p>
            <a:pPr algn="ctr">
              <a:buNone/>
            </a:pPr>
            <a:r>
              <a:rPr lang="en-C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Flash Cards </a:t>
            </a:r>
          </a:p>
          <a:p>
            <a:pPr algn="ctr">
              <a:buNone/>
            </a:pPr>
            <a:r>
              <a:rPr lang="en-C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Repetition</a:t>
            </a:r>
          </a:p>
          <a:p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 rot="5400000">
            <a:off x="4593178" y="2307176"/>
            <a:ext cx="777820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CA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tencil Std" pitchFamily="82" charset="0"/>
              </a:rPr>
              <a:t>Useful Teaching Strategies</a:t>
            </a:r>
            <a:endParaRPr lang="en-CA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C008450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340768"/>
            <a:ext cx="4392488" cy="379950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5400000">
            <a:off x="5053280" y="2767280"/>
            <a:ext cx="6858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CA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tencil Std" pitchFamily="82" charset="0"/>
              </a:rPr>
              <a:t>Useful Teaching Strategies</a:t>
            </a:r>
            <a:endParaRPr lang="en-CA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5503783"/>
            <a:ext cx="7596336" cy="13542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en-C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VISUALS</a:t>
            </a:r>
            <a:r>
              <a:rPr lang="en-C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en-CA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CA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</a:t>
            </a:r>
            <a:r>
              <a:rPr lang="en-CA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eg</a:t>
            </a:r>
            <a:r>
              <a:rPr lang="en-CA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videos, demonstrations, </a:t>
            </a:r>
            <a:r>
              <a:rPr lang="en-CA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manipulatives</a:t>
            </a:r>
            <a:r>
              <a:rPr lang="en-CA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</a:t>
            </a:r>
            <a:endParaRPr lang="en-CA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Picture 10" descr="3341867340_478f9b8c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60648"/>
            <a:ext cx="3422211" cy="2422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s_from_the_Virus_L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5733256"/>
            <a:ext cx="399593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CA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EXPERIMENTS</a:t>
            </a:r>
            <a:endParaRPr lang="en-CA" sz="4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5400000">
            <a:off x="5354020" y="3068020"/>
            <a:ext cx="69951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tencil Std" pitchFamily="82" charset="0"/>
              </a:rPr>
              <a:t>Useful Teaching Strategies</a:t>
            </a:r>
            <a:endParaRPr lang="en-CA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CA" b="1" dirty="0" smtClean="0"/>
              <a:t>Using </a:t>
            </a:r>
            <a:r>
              <a:rPr lang="en-CA" b="1" dirty="0" smtClean="0">
                <a:solidFill>
                  <a:srgbClr val="FF0000"/>
                </a:solidFill>
              </a:rPr>
              <a:t>mnemonics</a:t>
            </a:r>
            <a:r>
              <a:rPr lang="en-CA" b="1" dirty="0" smtClean="0"/>
              <a:t> and </a:t>
            </a:r>
            <a:r>
              <a:rPr lang="en-CA" b="1" dirty="0" smtClean="0">
                <a:solidFill>
                  <a:srgbClr val="FF0000"/>
                </a:solidFill>
              </a:rPr>
              <a:t>analogies</a:t>
            </a:r>
            <a:endParaRPr lang="en-CA" dirty="0" smtClean="0">
              <a:solidFill>
                <a:srgbClr val="FF0000"/>
              </a:solidFill>
            </a:endParaRPr>
          </a:p>
          <a:p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2771800" y="2420888"/>
            <a:ext cx="5166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/>
              <a:t>H</a:t>
            </a:r>
            <a:r>
              <a:rPr lang="en-CA" dirty="0" smtClean="0"/>
              <a:t>appy </a:t>
            </a:r>
            <a:r>
              <a:rPr lang="en-CA" b="1" dirty="0" smtClean="0"/>
              <a:t>He</a:t>
            </a:r>
            <a:r>
              <a:rPr lang="en-CA" dirty="0" smtClean="0"/>
              <a:t>nry </a:t>
            </a:r>
            <a:r>
              <a:rPr lang="en-CA" b="1" dirty="0" smtClean="0"/>
              <a:t>L</a:t>
            </a:r>
            <a:r>
              <a:rPr lang="en-CA" dirty="0" smtClean="0"/>
              <a:t>ikes </a:t>
            </a:r>
            <a:r>
              <a:rPr lang="en-CA" b="1" dirty="0" smtClean="0"/>
              <a:t>Be</a:t>
            </a:r>
            <a:r>
              <a:rPr lang="en-CA" dirty="0" smtClean="0"/>
              <a:t>er </a:t>
            </a:r>
            <a:r>
              <a:rPr lang="en-CA" b="1" dirty="0" smtClean="0"/>
              <a:t>B</a:t>
            </a:r>
            <a:r>
              <a:rPr lang="en-CA" dirty="0" smtClean="0"/>
              <a:t>ut </a:t>
            </a:r>
            <a:r>
              <a:rPr lang="en-CA" b="1" dirty="0" smtClean="0"/>
              <a:t>C</a:t>
            </a:r>
            <a:r>
              <a:rPr lang="en-CA" dirty="0" smtClean="0"/>
              <a:t>ould </a:t>
            </a:r>
            <a:r>
              <a:rPr lang="en-CA" b="1" dirty="0" smtClean="0"/>
              <a:t>N</a:t>
            </a:r>
            <a:r>
              <a:rPr lang="en-CA" dirty="0" smtClean="0"/>
              <a:t>ot </a:t>
            </a:r>
            <a:r>
              <a:rPr lang="en-CA" b="1" dirty="0" smtClean="0"/>
              <a:t>O</a:t>
            </a:r>
            <a:r>
              <a:rPr lang="en-CA" dirty="0" smtClean="0"/>
              <a:t>btain </a:t>
            </a:r>
            <a:r>
              <a:rPr lang="en-CA" b="1" dirty="0" smtClean="0"/>
              <a:t>F</a:t>
            </a:r>
            <a:r>
              <a:rPr lang="en-CA" dirty="0" smtClean="0"/>
              <a:t>ood</a:t>
            </a:r>
            <a:endParaRPr lang="en-CA" dirty="0"/>
          </a:p>
        </p:txBody>
      </p:sp>
      <p:pic>
        <p:nvPicPr>
          <p:cNvPr id="6" name="Picture 5" descr="I-periodic-col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3212976"/>
            <a:ext cx="5028828" cy="30375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548680"/>
            <a:ext cx="4480150" cy="38164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65313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CA" sz="5300" b="1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Relationships</a:t>
            </a: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b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/>
            </a:r>
            <a:b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		Start with </a:t>
            </a:r>
            <a:r>
              <a:rPr lang="en-CA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Chemistry</a:t>
            </a:r>
            <a:endParaRPr lang="en-CA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lackboard-powerpoint-template-thum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25565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4258816" cy="1642194"/>
          </a:xfrm>
        </p:spPr>
        <p:txBody>
          <a:bodyPr/>
          <a:lstStyle/>
          <a:p>
            <a:r>
              <a:rPr lang="en-CA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2" charset="-78"/>
                <a:cs typeface="Andalus" pitchFamily="2" charset="-78"/>
              </a:rPr>
              <a:t>Agenda</a:t>
            </a:r>
            <a:endParaRPr lang="en-CA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2132856"/>
            <a:ext cx="61206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CA" sz="3200" b="1" dirty="0" smtClean="0">
                <a:solidFill>
                  <a:schemeClr val="bg1"/>
                </a:solidFill>
                <a:latin typeface="Andalus" pitchFamily="2" charset="-78"/>
                <a:cs typeface="Andalus" pitchFamily="2" charset="-78"/>
              </a:rPr>
              <a:t>Quiz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3200" b="1" dirty="0" smtClean="0">
                <a:solidFill>
                  <a:schemeClr val="bg1"/>
                </a:solidFill>
                <a:latin typeface="Andalus" pitchFamily="2" charset="-78"/>
                <a:cs typeface="Andalus" pitchFamily="2" charset="-78"/>
              </a:rPr>
              <a:t>Hook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3200" b="1" dirty="0" smtClean="0">
                <a:solidFill>
                  <a:schemeClr val="bg1"/>
                </a:solidFill>
                <a:latin typeface="Andalus" pitchFamily="2" charset="-78"/>
                <a:cs typeface="Andalus" pitchFamily="2" charset="-78"/>
              </a:rPr>
              <a:t>Concept Map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3200" b="1" dirty="0" smtClean="0">
                <a:solidFill>
                  <a:schemeClr val="bg1"/>
                </a:solidFill>
                <a:latin typeface="Andalus" pitchFamily="2" charset="-78"/>
                <a:cs typeface="Andalus" pitchFamily="2" charset="-78"/>
              </a:rPr>
              <a:t>Misconceptions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3200" b="1" dirty="0" smtClean="0">
                <a:solidFill>
                  <a:schemeClr val="bg1"/>
                </a:solidFill>
                <a:latin typeface="Andalus" pitchFamily="2" charset="-78"/>
                <a:cs typeface="Andalus" pitchFamily="2" charset="-78"/>
              </a:rPr>
              <a:t>Useful Teaching Strategies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3200" b="1" dirty="0" smtClean="0">
                <a:solidFill>
                  <a:schemeClr val="bg1"/>
                </a:solidFill>
                <a:latin typeface="Andalus" pitchFamily="2" charset="-78"/>
                <a:cs typeface="Andalus" pitchFamily="2" charset="-78"/>
              </a:rPr>
              <a:t>Group Activity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3200" b="1" dirty="0" smtClean="0">
                <a:solidFill>
                  <a:schemeClr val="bg1"/>
                </a:solidFill>
                <a:latin typeface="Andalus" pitchFamily="2" charset="-78"/>
                <a:cs typeface="Andalus" pitchFamily="2" charset="-78"/>
              </a:rPr>
              <a:t>Carousel!! </a:t>
            </a:r>
            <a:endParaRPr lang="en-CA" sz="3200" b="1" dirty="0">
              <a:solidFill>
                <a:schemeClr val="bg1"/>
              </a:solidFill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ightbulb1.jpg"/>
          <p:cNvPicPr>
            <a:picLocks noChangeAspect="1"/>
          </p:cNvPicPr>
          <p:nvPr/>
        </p:nvPicPr>
        <p:blipFill>
          <a:blip r:embed="rId2" cstate="print"/>
          <a:srcRect r="1152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95536" y="620688"/>
          <a:ext cx="8748464" cy="544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2195736" y="350100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1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76256" y="350100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B65A2A-78CF-4A44-86DC-4C7977222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FEB0C6F-67C6-49E4-9A5B-D67C313427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505D70-754A-4B09-BCD8-367FBA5399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Graphic spid="4" grpId="1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ightbulb1.jpg"/>
          <p:cNvPicPr>
            <a:picLocks noChangeAspect="1"/>
          </p:cNvPicPr>
          <p:nvPr/>
        </p:nvPicPr>
        <p:blipFill>
          <a:blip r:embed="rId2" cstate="print"/>
          <a:srcRect r="1152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Diagram 3"/>
          <p:cNvGraphicFramePr/>
          <p:nvPr/>
        </p:nvGraphicFramePr>
        <p:xfrm>
          <a:off x="179512" y="980728"/>
          <a:ext cx="8784976" cy="5301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FF5F66-805D-4020-B5CD-3B49B0967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B80A01-70F0-4A53-9685-6531AE73E4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C04031A-C5AD-4510-95E2-FA697067B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52B390-D209-4282-9120-00F4294CBD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21BCF4-972C-4C6A-BE80-66EB03ADA9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ightbulb1.jpg"/>
          <p:cNvPicPr>
            <a:picLocks noChangeAspect="1"/>
          </p:cNvPicPr>
          <p:nvPr/>
        </p:nvPicPr>
        <p:blipFill>
          <a:blip r:embed="rId2" cstate="print"/>
          <a:srcRect r="1152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95536" y="404664"/>
          <a:ext cx="822960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72032E-60A0-455E-A643-AAB5EB4877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66463E-3755-45B2-9B35-10818B333F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EDF2A50-A0C0-4010-A7DF-B343483217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994C9C-EACB-4C36-809E-0001AFDAC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CC3FFA-C74B-4A62-962C-298A1DAE4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D5BD70-BA35-4E46-BC23-725661A33C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C77CB54-4694-495D-96BF-7F4E1B3A6E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99CE35-430A-48F9-820A-0E95E77879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9C8DD0-E9FC-4515-A86B-364C65BAD3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ightbulb1.jpg"/>
          <p:cNvPicPr>
            <a:picLocks noChangeAspect="1"/>
          </p:cNvPicPr>
          <p:nvPr/>
        </p:nvPicPr>
        <p:blipFill>
          <a:blip r:embed="rId2" cstate="print"/>
          <a:srcRect r="1152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476672"/>
          <a:ext cx="914400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2F507B-8F4F-40D5-BBF6-21DAF8F43E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D83626-D197-4DD6-AFCD-F48D3FA6C5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6D054B-7B16-43DF-A0C5-E5FB8741E2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7B435D-09DD-4C51-B121-B981107182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13F11F-7D53-4303-8960-9F66AC6A3E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9F641-358B-494D-8992-24F99FFC3D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776160-A609-44C6-BE4D-35D0644A83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/>
        </p:nvPicPr>
        <p:blipFill>
          <a:blip r:embed="rId2" cstate="print">
            <a:clrChange>
              <a:clrFrom>
                <a:srgbClr val="FFFFF9"/>
              </a:clrFrom>
              <a:clrTo>
                <a:srgbClr val="FFFFF9">
                  <a:alpha val="0"/>
                </a:srgbClr>
              </a:clrTo>
            </a:clrChange>
          </a:blip>
          <a:srcRect l="13002" t="23165" r="2876" b="8829"/>
          <a:stretch>
            <a:fillRect/>
          </a:stretch>
        </p:blipFill>
        <p:spPr bwMode="auto">
          <a:xfrm>
            <a:off x="0" y="692696"/>
            <a:ext cx="9144000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xplosion 2 4"/>
          <p:cNvSpPr/>
          <p:nvPr/>
        </p:nvSpPr>
        <p:spPr>
          <a:xfrm>
            <a:off x="467544" y="5013176"/>
            <a:ext cx="2304256" cy="1368152"/>
          </a:xfrm>
          <a:prstGeom prst="irregularSeal2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4. Antacid Test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6" name="Explosion 2 5"/>
          <p:cNvSpPr/>
          <p:nvPr/>
        </p:nvSpPr>
        <p:spPr>
          <a:xfrm>
            <a:off x="6012160" y="5561856"/>
            <a:ext cx="2088232" cy="1296144"/>
          </a:xfrm>
          <a:prstGeom prst="irregularSeal2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3. pH Test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7" name="Explosion 2 6"/>
          <p:cNvSpPr/>
          <p:nvPr/>
        </p:nvSpPr>
        <p:spPr>
          <a:xfrm>
            <a:off x="6660232" y="2780928"/>
            <a:ext cx="2880320" cy="1440160"/>
          </a:xfrm>
          <a:prstGeom prst="irregularSeal2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1. Marsh-mallow Activity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8" name="Explosion 2 7"/>
          <p:cNvSpPr/>
          <p:nvPr/>
        </p:nvSpPr>
        <p:spPr>
          <a:xfrm>
            <a:off x="6300192" y="260648"/>
            <a:ext cx="2843808" cy="1728192"/>
          </a:xfrm>
          <a:prstGeom prst="irregularSeal2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2. Computer Simulation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9" name="Down Ribbon 8"/>
          <p:cNvSpPr/>
          <p:nvPr/>
        </p:nvSpPr>
        <p:spPr>
          <a:xfrm>
            <a:off x="323528" y="3717032"/>
            <a:ext cx="2016224" cy="648072"/>
          </a:xfrm>
          <a:prstGeom prst="ribb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5. STSE</a:t>
            </a:r>
            <a:endParaRPr lang="en-C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etective-with-smoke-flipped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460432" cy="688920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096" y="3501008"/>
            <a:ext cx="5050904" cy="1800200"/>
          </a:xfrm>
        </p:spPr>
        <p:txBody>
          <a:bodyPr>
            <a:noAutofit/>
          </a:bodyPr>
          <a:lstStyle/>
          <a:p>
            <a:r>
              <a:rPr lang="en-CA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itchFamily="82" charset="0"/>
                <a:cs typeface="MoolBoran" pitchFamily="34" charset="0"/>
              </a:rPr>
              <a:t>MISCONCEPTIONS, </a:t>
            </a:r>
            <a:br>
              <a:rPr lang="en-CA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itchFamily="82" charset="0"/>
                <a:cs typeface="MoolBoran" pitchFamily="34" charset="0"/>
              </a:rPr>
            </a:br>
            <a:r>
              <a:rPr lang="en-CA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itchFamily="82" charset="0"/>
                <a:cs typeface="MoolBoran" pitchFamily="34" charset="0"/>
              </a:rPr>
              <a:t>you are </a:t>
            </a:r>
            <a:br>
              <a:rPr lang="en-CA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itchFamily="82" charset="0"/>
                <a:cs typeface="MoolBoran" pitchFamily="34" charset="0"/>
              </a:rPr>
            </a:br>
            <a:r>
              <a:rPr lang="en-C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itchFamily="82" charset="0"/>
                <a:cs typeface="MoolBoran" pitchFamily="34" charset="0"/>
              </a:rPr>
              <a:t>BUSTED!</a:t>
            </a:r>
            <a:endParaRPr lang="en-CA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tencil Std" pitchFamily="82" charset="0"/>
              <a:cs typeface="MoolBora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v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1353"/>
          <a:stretch>
            <a:fillRect/>
          </a:stretch>
        </p:blipFill>
        <p:spPr>
          <a:xfrm rot="10800000">
            <a:off x="-19290" y="0"/>
            <a:ext cx="916329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515117">
            <a:off x="-1214468" y="789445"/>
            <a:ext cx="8229600" cy="1143000"/>
          </a:xfrm>
        </p:spPr>
        <p:txBody>
          <a:bodyPr/>
          <a:lstStyle/>
          <a:p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itchFamily="82" charset="0"/>
              </a:rPr>
              <a:t>MISCONCEPTION #1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tencil Std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 rot="408552">
            <a:off x="3852458" y="2255983"/>
            <a:ext cx="5814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dirty="0" smtClean="0"/>
              <a:t>     </a:t>
            </a:r>
            <a:r>
              <a:rPr lang="en-C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</a:t>
            </a:r>
            <a:r>
              <a:rPr lang="en-CA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 salt</a:t>
            </a:r>
          </a:p>
          <a:p>
            <a:r>
              <a:rPr lang="en-CA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is the only salt. </a:t>
            </a:r>
          </a:p>
          <a:p>
            <a:r>
              <a:rPr lang="en-CA" sz="3200" dirty="0" smtClean="0"/>
              <a:t> </a:t>
            </a:r>
            <a:endParaRPr lang="en-CA" sz="3200" dirty="0"/>
          </a:p>
        </p:txBody>
      </p:sp>
      <p:pic>
        <p:nvPicPr>
          <p:cNvPr id="10" name="Picture 9" descr="1and2kg.gi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 rot="21120739">
            <a:off x="1598313" y="2998665"/>
            <a:ext cx="2304256" cy="2962615"/>
          </a:xfrm>
          <a:prstGeom prst="rect">
            <a:avLst/>
          </a:prstGeom>
          <a:ln w="127000" cap="rnd" cmpd="thickThin">
            <a:solidFill>
              <a:schemeClr val="tx1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Picture 10" descr="MagnesiumSulfateLg.jpg"/>
          <p:cNvPicPr>
            <a:picLocks noChangeAspect="1"/>
          </p:cNvPicPr>
          <p:nvPr/>
        </p:nvPicPr>
        <p:blipFill>
          <a:blip r:embed="rId4" cstate="print"/>
          <a:srcRect l="26375" r="41039"/>
          <a:stretch>
            <a:fillRect/>
          </a:stretch>
        </p:blipFill>
        <p:spPr>
          <a:xfrm rot="473167">
            <a:off x="3238526" y="2608962"/>
            <a:ext cx="1953051" cy="3789040"/>
          </a:xfrm>
          <a:prstGeom prst="rect">
            <a:avLst/>
          </a:prstGeom>
          <a:ln w="127000" cap="rnd" cmpd="thickThin">
            <a:solidFill>
              <a:schemeClr val="tx1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1079</TotalTime>
  <Words>378</Words>
  <Application>Microsoft Office PowerPoint</Application>
  <PresentationFormat>On-screen Show (4:3)</PresentationFormat>
  <Paragraphs>74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SNC2P Grade 10 Applied Chemistry</vt:lpstr>
      <vt:lpstr>Agenda</vt:lpstr>
      <vt:lpstr>Slide 3</vt:lpstr>
      <vt:lpstr>Slide 4</vt:lpstr>
      <vt:lpstr>Slide 5</vt:lpstr>
      <vt:lpstr>Slide 6</vt:lpstr>
      <vt:lpstr>Slide 7</vt:lpstr>
      <vt:lpstr>MISCONCEPTIONS,  you are  BUSTED!</vt:lpstr>
      <vt:lpstr>MISCONCEPTION #1</vt:lpstr>
      <vt:lpstr>MISCONCEPTION #2</vt:lpstr>
      <vt:lpstr>MISCONCEPTION #3</vt:lpstr>
      <vt:lpstr>MISCONCEPTION #4</vt:lpstr>
      <vt:lpstr>MISCONCEPTION #5</vt:lpstr>
      <vt:lpstr>Slide 14</vt:lpstr>
      <vt:lpstr>Slide 15</vt:lpstr>
      <vt:lpstr>Slide 16</vt:lpstr>
      <vt:lpstr>Slide 17</vt:lpstr>
      <vt:lpstr>Relationships     Start with Chemistry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SNC2P Grade 10 Applied Chemistry</dc:title>
  <dc:creator>Aymeigh</dc:creator>
  <cp:lastModifiedBy>Aymeigh</cp:lastModifiedBy>
  <cp:revision>8</cp:revision>
  <dcterms:created xsi:type="dcterms:W3CDTF">2011-02-01T16:53:47Z</dcterms:created>
  <dcterms:modified xsi:type="dcterms:W3CDTF">2011-02-04T05:48:05Z</dcterms:modified>
</cp:coreProperties>
</file>